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59" r:id="rId8"/>
    <p:sldId id="265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2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9ABD9-8F89-4ECC-8C9A-857C9D463E3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10850E5-91E8-4EC6-905F-D962F7A72EA2}">
      <dgm:prSet phldrT="[文字]"/>
      <dgm:spPr/>
      <dgm:t>
        <a:bodyPr/>
        <a:lstStyle/>
        <a:p>
          <a:r>
            <a:rPr lang="zh-TW" altLang="en-US" dirty="0"/>
            <a:t>文化美思</a:t>
          </a:r>
        </a:p>
      </dgm:t>
    </dgm:pt>
    <dgm:pt modelId="{54C56181-49EA-41AB-A501-85A108592749}" type="parTrans" cxnId="{C4FAB271-BC45-4AB1-A7CC-A31556409CFD}">
      <dgm:prSet/>
      <dgm:spPr/>
      <dgm:t>
        <a:bodyPr/>
        <a:lstStyle/>
        <a:p>
          <a:endParaRPr lang="zh-TW" altLang="en-US"/>
        </a:p>
      </dgm:t>
    </dgm:pt>
    <dgm:pt modelId="{3BD6BACE-65A7-4ED1-8256-E8ACFFC6F796}" type="sibTrans" cxnId="{C4FAB271-BC45-4AB1-A7CC-A31556409CFD}">
      <dgm:prSet/>
      <dgm:spPr/>
      <dgm:t>
        <a:bodyPr/>
        <a:lstStyle/>
        <a:p>
          <a:endParaRPr lang="zh-TW" altLang="en-US"/>
        </a:p>
      </dgm:t>
    </dgm:pt>
    <dgm:pt modelId="{24A16714-F1A2-4D96-B61A-5A975A4B1F2D}">
      <dgm:prSet phldrT="[文字]"/>
      <dgm:spPr/>
      <dgm:t>
        <a:bodyPr/>
        <a:lstStyle/>
        <a:p>
          <a:r>
            <a:rPr lang="zh-TW" altLang="en-US" dirty="0"/>
            <a:t>生活美學</a:t>
          </a:r>
        </a:p>
      </dgm:t>
    </dgm:pt>
    <dgm:pt modelId="{FF9A3670-DA33-436E-9CC1-DE29CF1B8E19}" type="parTrans" cxnId="{132FF2C8-563B-4875-A4E6-55E51CA598B2}">
      <dgm:prSet/>
      <dgm:spPr/>
      <dgm:t>
        <a:bodyPr/>
        <a:lstStyle/>
        <a:p>
          <a:endParaRPr lang="zh-TW" altLang="en-US"/>
        </a:p>
      </dgm:t>
    </dgm:pt>
    <dgm:pt modelId="{0D8A8A3A-15F1-4AF7-B522-32614B88A9D5}" type="sibTrans" cxnId="{132FF2C8-563B-4875-A4E6-55E51CA598B2}">
      <dgm:prSet/>
      <dgm:spPr/>
      <dgm:t>
        <a:bodyPr/>
        <a:lstStyle/>
        <a:p>
          <a:endParaRPr lang="zh-TW" altLang="en-US"/>
        </a:p>
      </dgm:t>
    </dgm:pt>
    <dgm:pt modelId="{CBA12CA2-3334-4C92-8A7A-5FE03212A829}">
      <dgm:prSet phldrT="[文字]"/>
      <dgm:spPr/>
      <dgm:t>
        <a:bodyPr/>
        <a:lstStyle/>
        <a:p>
          <a:r>
            <a:rPr lang="zh-TW" altLang="en-US" dirty="0"/>
            <a:t>文章美意</a:t>
          </a:r>
        </a:p>
      </dgm:t>
    </dgm:pt>
    <dgm:pt modelId="{9DED034F-1384-42E2-ACB2-E45CE82C09DD}" type="parTrans" cxnId="{028077C7-0901-4E2F-B318-4F113958B46B}">
      <dgm:prSet/>
      <dgm:spPr/>
      <dgm:t>
        <a:bodyPr/>
        <a:lstStyle/>
        <a:p>
          <a:endParaRPr lang="zh-TW" altLang="en-US"/>
        </a:p>
      </dgm:t>
    </dgm:pt>
    <dgm:pt modelId="{18F237D8-3F92-4286-A9B9-DA9BBD5682AE}" type="sibTrans" cxnId="{028077C7-0901-4E2F-B318-4F113958B46B}">
      <dgm:prSet/>
      <dgm:spPr/>
      <dgm:t>
        <a:bodyPr/>
        <a:lstStyle/>
        <a:p>
          <a:endParaRPr lang="zh-TW" altLang="en-US"/>
        </a:p>
      </dgm:t>
    </dgm:pt>
    <dgm:pt modelId="{61FE8A03-32BA-40DF-8812-0997804D8E6B}">
      <dgm:prSet phldrT="[文字]"/>
      <dgm:spPr/>
      <dgm:t>
        <a:bodyPr/>
        <a:lstStyle/>
        <a:p>
          <a:r>
            <a:rPr lang="zh-TW" altLang="en-US" dirty="0"/>
            <a:t>生命美感</a:t>
          </a:r>
        </a:p>
      </dgm:t>
    </dgm:pt>
    <dgm:pt modelId="{6BA7E0CE-35DF-41FF-A691-B6D34165B4C2}" type="parTrans" cxnId="{A6E04585-5B5D-439F-9854-66E263F024F4}">
      <dgm:prSet/>
      <dgm:spPr/>
      <dgm:t>
        <a:bodyPr/>
        <a:lstStyle/>
        <a:p>
          <a:endParaRPr lang="zh-TW" altLang="en-US"/>
        </a:p>
      </dgm:t>
    </dgm:pt>
    <dgm:pt modelId="{8F805B6A-DB55-423D-96AE-7CE184A5C5E9}" type="sibTrans" cxnId="{A6E04585-5B5D-439F-9854-66E263F024F4}">
      <dgm:prSet/>
      <dgm:spPr/>
      <dgm:t>
        <a:bodyPr/>
        <a:lstStyle/>
        <a:p>
          <a:endParaRPr lang="zh-TW" altLang="en-US"/>
        </a:p>
      </dgm:t>
    </dgm:pt>
    <dgm:pt modelId="{49FE6B66-0ADF-40FD-B789-B86C617668FE}" type="pres">
      <dgm:prSet presAssocID="{5069ABD9-8F89-4ECC-8C9A-857C9D463E37}" presName="compositeShape" presStyleCnt="0">
        <dgm:presLayoutVars>
          <dgm:dir/>
          <dgm:resizeHandles/>
        </dgm:presLayoutVars>
      </dgm:prSet>
      <dgm:spPr/>
    </dgm:pt>
    <dgm:pt modelId="{EF707913-B461-4824-AC73-592E653409C6}" type="pres">
      <dgm:prSet presAssocID="{5069ABD9-8F89-4ECC-8C9A-857C9D463E37}" presName="pyramid" presStyleLbl="node1" presStyleIdx="0" presStyleCnt="1"/>
      <dgm:spPr/>
    </dgm:pt>
    <dgm:pt modelId="{DB430A03-D9B0-48CC-82F2-5E580B950344}" type="pres">
      <dgm:prSet presAssocID="{5069ABD9-8F89-4ECC-8C9A-857C9D463E37}" presName="theList" presStyleCnt="0"/>
      <dgm:spPr/>
    </dgm:pt>
    <dgm:pt modelId="{0D4D2E31-BAEC-4075-A477-C3419716F79F}" type="pres">
      <dgm:prSet presAssocID="{810850E5-91E8-4EC6-905F-D962F7A72EA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039B7-A59E-483F-9558-4D42DF630422}" type="pres">
      <dgm:prSet presAssocID="{810850E5-91E8-4EC6-905F-D962F7A72EA2}" presName="aSpace" presStyleCnt="0"/>
      <dgm:spPr/>
    </dgm:pt>
    <dgm:pt modelId="{3D124E3C-2963-485C-ACE5-6D6CE6314858}" type="pres">
      <dgm:prSet presAssocID="{61FE8A03-32BA-40DF-8812-0997804D8E6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169356-93D3-48DC-8AE3-9527B8FBFBA1}" type="pres">
      <dgm:prSet presAssocID="{61FE8A03-32BA-40DF-8812-0997804D8E6B}" presName="aSpace" presStyleCnt="0"/>
      <dgm:spPr/>
    </dgm:pt>
    <dgm:pt modelId="{98B5D9F9-1651-4123-BFFC-C35A17238852}" type="pres">
      <dgm:prSet presAssocID="{24A16714-F1A2-4D96-B61A-5A975A4B1F2D}" presName="aNode" presStyleLbl="fgAcc1" presStyleIdx="2" presStyleCnt="4" custAng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46830C-E6B7-406B-AA4A-0D5ED79F0DE9}" type="pres">
      <dgm:prSet presAssocID="{24A16714-F1A2-4D96-B61A-5A975A4B1F2D}" presName="aSpace" presStyleCnt="0"/>
      <dgm:spPr/>
    </dgm:pt>
    <dgm:pt modelId="{692F7F33-DC64-4E96-9BB1-748819655EDC}" type="pres">
      <dgm:prSet presAssocID="{CBA12CA2-3334-4C92-8A7A-5FE03212A82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60AE8F-3886-488F-B993-3130FD7A2203}" type="pres">
      <dgm:prSet presAssocID="{CBA12CA2-3334-4C92-8A7A-5FE03212A829}" presName="aSpace" presStyleCnt="0"/>
      <dgm:spPr/>
    </dgm:pt>
  </dgm:ptLst>
  <dgm:cxnLst>
    <dgm:cxn modelId="{028077C7-0901-4E2F-B318-4F113958B46B}" srcId="{5069ABD9-8F89-4ECC-8C9A-857C9D463E37}" destId="{CBA12CA2-3334-4C92-8A7A-5FE03212A829}" srcOrd="3" destOrd="0" parTransId="{9DED034F-1384-42E2-ACB2-E45CE82C09DD}" sibTransId="{18F237D8-3F92-4286-A9B9-DA9BBD5682AE}"/>
    <dgm:cxn modelId="{CD4C0698-6CA9-436A-B35F-16FDAFE29052}" type="presOf" srcId="{CBA12CA2-3334-4C92-8A7A-5FE03212A829}" destId="{692F7F33-DC64-4E96-9BB1-748819655EDC}" srcOrd="0" destOrd="0" presId="urn:microsoft.com/office/officeart/2005/8/layout/pyramid2"/>
    <dgm:cxn modelId="{C1FB0FD3-C9B3-4B6A-8C52-7662C72E0ADF}" type="presOf" srcId="{810850E5-91E8-4EC6-905F-D962F7A72EA2}" destId="{0D4D2E31-BAEC-4075-A477-C3419716F79F}" srcOrd="0" destOrd="0" presId="urn:microsoft.com/office/officeart/2005/8/layout/pyramid2"/>
    <dgm:cxn modelId="{A6E04585-5B5D-439F-9854-66E263F024F4}" srcId="{5069ABD9-8F89-4ECC-8C9A-857C9D463E37}" destId="{61FE8A03-32BA-40DF-8812-0997804D8E6B}" srcOrd="1" destOrd="0" parTransId="{6BA7E0CE-35DF-41FF-A691-B6D34165B4C2}" sibTransId="{8F805B6A-DB55-423D-96AE-7CE184A5C5E9}"/>
    <dgm:cxn modelId="{0A906535-0254-4D3C-9AD8-E6D649720E35}" type="presOf" srcId="{24A16714-F1A2-4D96-B61A-5A975A4B1F2D}" destId="{98B5D9F9-1651-4123-BFFC-C35A17238852}" srcOrd="0" destOrd="0" presId="urn:microsoft.com/office/officeart/2005/8/layout/pyramid2"/>
    <dgm:cxn modelId="{6AF50457-48C8-4604-8530-23817F71BAAD}" type="presOf" srcId="{5069ABD9-8F89-4ECC-8C9A-857C9D463E37}" destId="{49FE6B66-0ADF-40FD-B789-B86C617668FE}" srcOrd="0" destOrd="0" presId="urn:microsoft.com/office/officeart/2005/8/layout/pyramid2"/>
    <dgm:cxn modelId="{132FF2C8-563B-4875-A4E6-55E51CA598B2}" srcId="{5069ABD9-8F89-4ECC-8C9A-857C9D463E37}" destId="{24A16714-F1A2-4D96-B61A-5A975A4B1F2D}" srcOrd="2" destOrd="0" parTransId="{FF9A3670-DA33-436E-9CC1-DE29CF1B8E19}" sibTransId="{0D8A8A3A-15F1-4AF7-B522-32614B88A9D5}"/>
    <dgm:cxn modelId="{C4FAB271-BC45-4AB1-A7CC-A31556409CFD}" srcId="{5069ABD9-8F89-4ECC-8C9A-857C9D463E37}" destId="{810850E5-91E8-4EC6-905F-D962F7A72EA2}" srcOrd="0" destOrd="0" parTransId="{54C56181-49EA-41AB-A501-85A108592749}" sibTransId="{3BD6BACE-65A7-4ED1-8256-E8ACFFC6F796}"/>
    <dgm:cxn modelId="{E1111777-5A43-4808-A3FA-8A3B2E38A3A5}" type="presOf" srcId="{61FE8A03-32BA-40DF-8812-0997804D8E6B}" destId="{3D124E3C-2963-485C-ACE5-6D6CE6314858}" srcOrd="0" destOrd="0" presId="urn:microsoft.com/office/officeart/2005/8/layout/pyramid2"/>
    <dgm:cxn modelId="{629077A8-0EAC-425B-9574-5E0608D96CD8}" type="presParOf" srcId="{49FE6B66-0ADF-40FD-B789-B86C617668FE}" destId="{EF707913-B461-4824-AC73-592E653409C6}" srcOrd="0" destOrd="0" presId="urn:microsoft.com/office/officeart/2005/8/layout/pyramid2"/>
    <dgm:cxn modelId="{4A7130A3-F869-470E-9DFE-14F4B80EF38C}" type="presParOf" srcId="{49FE6B66-0ADF-40FD-B789-B86C617668FE}" destId="{DB430A03-D9B0-48CC-82F2-5E580B950344}" srcOrd="1" destOrd="0" presId="urn:microsoft.com/office/officeart/2005/8/layout/pyramid2"/>
    <dgm:cxn modelId="{4BF07648-89AA-4D04-AC5B-260F34B4D00D}" type="presParOf" srcId="{DB430A03-D9B0-48CC-82F2-5E580B950344}" destId="{0D4D2E31-BAEC-4075-A477-C3419716F79F}" srcOrd="0" destOrd="0" presId="urn:microsoft.com/office/officeart/2005/8/layout/pyramid2"/>
    <dgm:cxn modelId="{DF0A9DAD-BAED-499A-9A98-C9156910420F}" type="presParOf" srcId="{DB430A03-D9B0-48CC-82F2-5E580B950344}" destId="{7E0039B7-A59E-483F-9558-4D42DF630422}" srcOrd="1" destOrd="0" presId="urn:microsoft.com/office/officeart/2005/8/layout/pyramid2"/>
    <dgm:cxn modelId="{79AF7BF9-DED1-48EE-BB6C-F8A8A8C0A5F1}" type="presParOf" srcId="{DB430A03-D9B0-48CC-82F2-5E580B950344}" destId="{3D124E3C-2963-485C-ACE5-6D6CE6314858}" srcOrd="2" destOrd="0" presId="urn:microsoft.com/office/officeart/2005/8/layout/pyramid2"/>
    <dgm:cxn modelId="{82A7EA5B-FE99-416C-AB1D-60D4543ADA23}" type="presParOf" srcId="{DB430A03-D9B0-48CC-82F2-5E580B950344}" destId="{99169356-93D3-48DC-8AE3-9527B8FBFBA1}" srcOrd="3" destOrd="0" presId="urn:microsoft.com/office/officeart/2005/8/layout/pyramid2"/>
    <dgm:cxn modelId="{7DFF0A2C-C65B-4810-BE85-DF35C2E210CE}" type="presParOf" srcId="{DB430A03-D9B0-48CC-82F2-5E580B950344}" destId="{98B5D9F9-1651-4123-BFFC-C35A17238852}" srcOrd="4" destOrd="0" presId="urn:microsoft.com/office/officeart/2005/8/layout/pyramid2"/>
    <dgm:cxn modelId="{E7AE1EB3-5334-4F4C-A1E8-40267CFE0CD0}" type="presParOf" srcId="{DB430A03-D9B0-48CC-82F2-5E580B950344}" destId="{C646830C-E6B7-406B-AA4A-0D5ED79F0DE9}" srcOrd="5" destOrd="0" presId="urn:microsoft.com/office/officeart/2005/8/layout/pyramid2"/>
    <dgm:cxn modelId="{F9F259F3-1087-4024-9263-374150442966}" type="presParOf" srcId="{DB430A03-D9B0-48CC-82F2-5E580B950344}" destId="{692F7F33-DC64-4E96-9BB1-748819655EDC}" srcOrd="6" destOrd="0" presId="urn:microsoft.com/office/officeart/2005/8/layout/pyramid2"/>
    <dgm:cxn modelId="{09B0799A-4A66-476B-BE81-666D68980052}" type="presParOf" srcId="{DB430A03-D9B0-48CC-82F2-5E580B950344}" destId="{C960AE8F-3886-488F-B993-3130FD7A220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15243-89A5-4E03-9F88-372042F58EC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68062CE-14BF-49E5-9553-83BCAFE8CC6B}">
      <dgm:prSet phldrT="[文字]" custT="1"/>
      <dgm:spPr/>
      <dgm:t>
        <a:bodyPr/>
        <a:lstStyle/>
        <a:p>
          <a:r>
            <a:rPr lang="zh-TW" altLang="en-US" sz="2000" baseline="0" dirty="0"/>
            <a:t>萬物齊一，博愛是家</a:t>
          </a:r>
        </a:p>
      </dgm:t>
    </dgm:pt>
    <dgm:pt modelId="{0E8A3F2D-B8C4-409B-8369-0D8219ACA58C}" type="parTrans" cxnId="{1B876080-F58E-4613-93D0-0D141CAD3C7E}">
      <dgm:prSet/>
      <dgm:spPr/>
      <dgm:t>
        <a:bodyPr/>
        <a:lstStyle/>
        <a:p>
          <a:endParaRPr lang="zh-TW" altLang="en-US"/>
        </a:p>
      </dgm:t>
    </dgm:pt>
    <dgm:pt modelId="{5260490D-7444-4687-BD65-317D59E36293}" type="sibTrans" cxnId="{1B876080-F58E-4613-93D0-0D141CAD3C7E}">
      <dgm:prSet/>
      <dgm:spPr/>
      <dgm:t>
        <a:bodyPr/>
        <a:lstStyle/>
        <a:p>
          <a:endParaRPr lang="zh-TW" altLang="en-US"/>
        </a:p>
      </dgm:t>
    </dgm:pt>
    <dgm:pt modelId="{169239BF-0DD5-4FD9-B3B0-474B835A3789}">
      <dgm:prSet phldrT="[文字]" custT="1"/>
      <dgm:spPr/>
      <dgm:t>
        <a:bodyPr/>
        <a:lstStyle/>
        <a:p>
          <a:r>
            <a:rPr lang="zh-TW" altLang="en-US" sz="2000" baseline="0" dirty="0"/>
            <a:t>我們可以用更寬廣的</a:t>
          </a:r>
          <a:r>
            <a:rPr lang="zh-TW" altLang="en-US" sz="2000" baseline="0" dirty="0" smtClean="0"/>
            <a:t>眼光看待</a:t>
          </a:r>
          <a:r>
            <a:rPr lang="zh-TW" altLang="en-US" sz="2000" baseline="0" dirty="0"/>
            <a:t>大自然</a:t>
          </a:r>
        </a:p>
      </dgm:t>
    </dgm:pt>
    <dgm:pt modelId="{5EFA4BBD-1255-48FB-9E76-A2D7A8B07814}" type="parTrans" cxnId="{79D8A9B4-45E4-4C0C-A775-B0793F5173F2}">
      <dgm:prSet/>
      <dgm:spPr/>
      <dgm:t>
        <a:bodyPr/>
        <a:lstStyle/>
        <a:p>
          <a:endParaRPr lang="zh-TW" altLang="en-US"/>
        </a:p>
      </dgm:t>
    </dgm:pt>
    <dgm:pt modelId="{B819A6C5-F8A3-4CF9-A782-7B245AE12443}" type="sibTrans" cxnId="{79D8A9B4-45E4-4C0C-A775-B0793F5173F2}">
      <dgm:prSet/>
      <dgm:spPr/>
      <dgm:t>
        <a:bodyPr/>
        <a:lstStyle/>
        <a:p>
          <a:endParaRPr lang="zh-TW" altLang="en-US"/>
        </a:p>
      </dgm:t>
    </dgm:pt>
    <dgm:pt modelId="{9D01C4E4-0DF4-4261-B075-F7DB737988DF}">
      <dgm:prSet phldrT="[文字]" custT="1"/>
      <dgm:spPr/>
      <dgm:t>
        <a:bodyPr/>
        <a:lstStyle/>
        <a:p>
          <a:r>
            <a:rPr lang="zh-TW" altLang="en-US" sz="2000" baseline="0" dirty="0"/>
            <a:t>枯木為動物所用</a:t>
          </a:r>
          <a:endParaRPr lang="en-US" altLang="zh-TW" sz="2000" baseline="0" dirty="0"/>
        </a:p>
        <a:p>
          <a:r>
            <a:rPr lang="zh-TW" altLang="en-US" sz="2000" baseline="0" dirty="0"/>
            <a:t>而活著</a:t>
          </a:r>
        </a:p>
      </dgm:t>
    </dgm:pt>
    <dgm:pt modelId="{7D47EAA9-378E-4D30-BA3C-EC278D21C9A5}" type="parTrans" cxnId="{C3D752B8-B6D2-4339-9B56-D5CD2427537D}">
      <dgm:prSet/>
      <dgm:spPr/>
      <dgm:t>
        <a:bodyPr/>
        <a:lstStyle/>
        <a:p>
          <a:endParaRPr lang="zh-TW" altLang="en-US"/>
        </a:p>
      </dgm:t>
    </dgm:pt>
    <dgm:pt modelId="{537E5413-61BE-4406-8671-8C6B174F1DBB}" type="sibTrans" cxnId="{C3D752B8-B6D2-4339-9B56-D5CD2427537D}">
      <dgm:prSet/>
      <dgm:spPr/>
      <dgm:t>
        <a:bodyPr/>
        <a:lstStyle/>
        <a:p>
          <a:endParaRPr lang="zh-TW" altLang="en-US"/>
        </a:p>
      </dgm:t>
    </dgm:pt>
    <dgm:pt modelId="{9543AADC-3095-4AD1-9407-C8A653CC6E2C}">
      <dgm:prSet phldrT="[文字]" custT="1"/>
      <dgm:spPr/>
      <dgm:t>
        <a:bodyPr/>
        <a:lstStyle/>
        <a:p>
          <a:r>
            <a:rPr lang="zh-TW" altLang="en-US" sz="2000" baseline="0" dirty="0"/>
            <a:t>活用，活用，能夠活著</a:t>
          </a:r>
          <a:endParaRPr lang="en-US" altLang="zh-TW" sz="2000" baseline="0" dirty="0"/>
        </a:p>
        <a:p>
          <a:r>
            <a:rPr lang="zh-TW" altLang="en-US" sz="2000" baseline="0" dirty="0"/>
            <a:t>必定有用且靈活運用</a:t>
          </a:r>
        </a:p>
      </dgm:t>
    </dgm:pt>
    <dgm:pt modelId="{A4D6A199-625E-4FDF-BEDC-9C480D06D091}" type="parTrans" cxnId="{F7255E3D-33B9-4170-B744-8FA9BA37C16F}">
      <dgm:prSet/>
      <dgm:spPr/>
      <dgm:t>
        <a:bodyPr/>
        <a:lstStyle/>
        <a:p>
          <a:endParaRPr lang="zh-TW" altLang="en-US"/>
        </a:p>
      </dgm:t>
    </dgm:pt>
    <dgm:pt modelId="{1B930638-CC8E-42ED-AE6B-D1F50693E8C6}" type="sibTrans" cxnId="{F7255E3D-33B9-4170-B744-8FA9BA37C16F}">
      <dgm:prSet/>
      <dgm:spPr/>
      <dgm:t>
        <a:bodyPr/>
        <a:lstStyle/>
        <a:p>
          <a:endParaRPr lang="zh-TW" altLang="en-US"/>
        </a:p>
      </dgm:t>
    </dgm:pt>
    <dgm:pt modelId="{A4B6FA58-A4D9-4F95-A4F3-3BA2195AABB5}" type="pres">
      <dgm:prSet presAssocID="{60D15243-89A5-4E03-9F88-372042F58EC6}" presName="compositeShape" presStyleCnt="0">
        <dgm:presLayoutVars>
          <dgm:dir/>
          <dgm:resizeHandles/>
        </dgm:presLayoutVars>
      </dgm:prSet>
      <dgm:spPr/>
    </dgm:pt>
    <dgm:pt modelId="{9570CFCE-94C4-42F6-9FD3-61FFE67DFEB8}" type="pres">
      <dgm:prSet presAssocID="{60D15243-89A5-4E03-9F88-372042F58EC6}" presName="pyramid" presStyleLbl="node1" presStyleIdx="0" presStyleCnt="1" custScaleX="123043"/>
      <dgm:spPr/>
    </dgm:pt>
    <dgm:pt modelId="{E2BE6C66-2AE7-4AA7-B482-FBC9123469DE}" type="pres">
      <dgm:prSet presAssocID="{60D15243-89A5-4E03-9F88-372042F58EC6}" presName="theList" presStyleCnt="0"/>
      <dgm:spPr/>
    </dgm:pt>
    <dgm:pt modelId="{A4FDD2F4-91C8-46C0-A0FB-5681A758ED97}" type="pres">
      <dgm:prSet presAssocID="{E68062CE-14BF-49E5-9553-83BCAFE8CC6B}" presName="aNode" presStyleLbl="fgAcc1" presStyleIdx="0" presStyleCnt="4" custScaleX="206081" custScaleY="4807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90F9E3-A555-4602-91A1-4D5ECBC30A6F}" type="pres">
      <dgm:prSet presAssocID="{E68062CE-14BF-49E5-9553-83BCAFE8CC6B}" presName="aSpace" presStyleCnt="0"/>
      <dgm:spPr/>
    </dgm:pt>
    <dgm:pt modelId="{307ECE40-DFA0-444C-89BC-35E54049A3A5}" type="pres">
      <dgm:prSet presAssocID="{9543AADC-3095-4AD1-9407-C8A653CC6E2C}" presName="aNode" presStyleLbl="fgAcc1" presStyleIdx="1" presStyleCnt="4" custScaleX="206081" custScaleY="4807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3349C1-FD10-42DD-B278-F0E929874A4C}" type="pres">
      <dgm:prSet presAssocID="{9543AADC-3095-4AD1-9407-C8A653CC6E2C}" presName="aSpace" presStyleCnt="0"/>
      <dgm:spPr/>
    </dgm:pt>
    <dgm:pt modelId="{0BBE9D8D-C947-4FB8-961F-31AD02E162C1}" type="pres">
      <dgm:prSet presAssocID="{169239BF-0DD5-4FD9-B3B0-474B835A3789}" presName="aNode" presStyleLbl="fgAcc1" presStyleIdx="2" presStyleCnt="4" custScaleX="206081" custScaleY="4807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BA18C1-1223-4163-B2A9-76F205E88A4D}" type="pres">
      <dgm:prSet presAssocID="{169239BF-0DD5-4FD9-B3B0-474B835A3789}" presName="aSpace" presStyleCnt="0"/>
      <dgm:spPr/>
    </dgm:pt>
    <dgm:pt modelId="{BA701363-64B9-432A-A64D-4FEF48B53657}" type="pres">
      <dgm:prSet presAssocID="{9D01C4E4-0DF4-4261-B075-F7DB737988DF}" presName="aNode" presStyleLbl="fgAcc1" presStyleIdx="3" presStyleCnt="4" custScaleX="206081" custScaleY="4807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6C36F-61B1-41D2-B212-1B0E81B881DB}" type="pres">
      <dgm:prSet presAssocID="{9D01C4E4-0DF4-4261-B075-F7DB737988DF}" presName="aSpace" presStyleCnt="0"/>
      <dgm:spPr/>
    </dgm:pt>
  </dgm:ptLst>
  <dgm:cxnLst>
    <dgm:cxn modelId="{C3D752B8-B6D2-4339-9B56-D5CD2427537D}" srcId="{60D15243-89A5-4E03-9F88-372042F58EC6}" destId="{9D01C4E4-0DF4-4261-B075-F7DB737988DF}" srcOrd="3" destOrd="0" parTransId="{7D47EAA9-378E-4D30-BA3C-EC278D21C9A5}" sibTransId="{537E5413-61BE-4406-8671-8C6B174F1DBB}"/>
    <dgm:cxn modelId="{F7255E3D-33B9-4170-B744-8FA9BA37C16F}" srcId="{60D15243-89A5-4E03-9F88-372042F58EC6}" destId="{9543AADC-3095-4AD1-9407-C8A653CC6E2C}" srcOrd="1" destOrd="0" parTransId="{A4D6A199-625E-4FDF-BEDC-9C480D06D091}" sibTransId="{1B930638-CC8E-42ED-AE6B-D1F50693E8C6}"/>
    <dgm:cxn modelId="{9369C478-091D-4073-ACCB-D5F143796D6F}" type="presOf" srcId="{169239BF-0DD5-4FD9-B3B0-474B835A3789}" destId="{0BBE9D8D-C947-4FB8-961F-31AD02E162C1}" srcOrd="0" destOrd="0" presId="urn:microsoft.com/office/officeart/2005/8/layout/pyramid2"/>
    <dgm:cxn modelId="{F8076F9A-CB3C-42E4-ADEE-E43A97124906}" type="presOf" srcId="{9D01C4E4-0DF4-4261-B075-F7DB737988DF}" destId="{BA701363-64B9-432A-A64D-4FEF48B53657}" srcOrd="0" destOrd="0" presId="urn:microsoft.com/office/officeart/2005/8/layout/pyramid2"/>
    <dgm:cxn modelId="{3581B797-4BE6-4681-B933-9C5499D90279}" type="presOf" srcId="{9543AADC-3095-4AD1-9407-C8A653CC6E2C}" destId="{307ECE40-DFA0-444C-89BC-35E54049A3A5}" srcOrd="0" destOrd="0" presId="urn:microsoft.com/office/officeart/2005/8/layout/pyramid2"/>
    <dgm:cxn modelId="{79D8A9B4-45E4-4C0C-A775-B0793F5173F2}" srcId="{60D15243-89A5-4E03-9F88-372042F58EC6}" destId="{169239BF-0DD5-4FD9-B3B0-474B835A3789}" srcOrd="2" destOrd="0" parTransId="{5EFA4BBD-1255-48FB-9E76-A2D7A8B07814}" sibTransId="{B819A6C5-F8A3-4CF9-A782-7B245AE12443}"/>
    <dgm:cxn modelId="{B26F723A-8026-4C48-99E8-47A21AC4DD17}" type="presOf" srcId="{E68062CE-14BF-49E5-9553-83BCAFE8CC6B}" destId="{A4FDD2F4-91C8-46C0-A0FB-5681A758ED97}" srcOrd="0" destOrd="0" presId="urn:microsoft.com/office/officeart/2005/8/layout/pyramid2"/>
    <dgm:cxn modelId="{B4DCAA0A-20C4-4DFC-B01E-D9E886980621}" type="presOf" srcId="{60D15243-89A5-4E03-9F88-372042F58EC6}" destId="{A4B6FA58-A4D9-4F95-A4F3-3BA2195AABB5}" srcOrd="0" destOrd="0" presId="urn:microsoft.com/office/officeart/2005/8/layout/pyramid2"/>
    <dgm:cxn modelId="{1B876080-F58E-4613-93D0-0D141CAD3C7E}" srcId="{60D15243-89A5-4E03-9F88-372042F58EC6}" destId="{E68062CE-14BF-49E5-9553-83BCAFE8CC6B}" srcOrd="0" destOrd="0" parTransId="{0E8A3F2D-B8C4-409B-8369-0D8219ACA58C}" sibTransId="{5260490D-7444-4687-BD65-317D59E36293}"/>
    <dgm:cxn modelId="{1ABA2BAF-954F-4F78-AFC6-14AFE4EB0A27}" type="presParOf" srcId="{A4B6FA58-A4D9-4F95-A4F3-3BA2195AABB5}" destId="{9570CFCE-94C4-42F6-9FD3-61FFE67DFEB8}" srcOrd="0" destOrd="0" presId="urn:microsoft.com/office/officeart/2005/8/layout/pyramid2"/>
    <dgm:cxn modelId="{583B0512-0916-4950-9B26-106964EA9F2B}" type="presParOf" srcId="{A4B6FA58-A4D9-4F95-A4F3-3BA2195AABB5}" destId="{E2BE6C66-2AE7-4AA7-B482-FBC9123469DE}" srcOrd="1" destOrd="0" presId="urn:microsoft.com/office/officeart/2005/8/layout/pyramid2"/>
    <dgm:cxn modelId="{E8AB18B8-727C-4270-92A7-78DA9A45A970}" type="presParOf" srcId="{E2BE6C66-2AE7-4AA7-B482-FBC9123469DE}" destId="{A4FDD2F4-91C8-46C0-A0FB-5681A758ED97}" srcOrd="0" destOrd="0" presId="urn:microsoft.com/office/officeart/2005/8/layout/pyramid2"/>
    <dgm:cxn modelId="{DC3DB6D0-E602-4F9D-9E19-154777D54998}" type="presParOf" srcId="{E2BE6C66-2AE7-4AA7-B482-FBC9123469DE}" destId="{1190F9E3-A555-4602-91A1-4D5ECBC30A6F}" srcOrd="1" destOrd="0" presId="urn:microsoft.com/office/officeart/2005/8/layout/pyramid2"/>
    <dgm:cxn modelId="{03227167-53DB-471D-AAC7-C3171C8260EB}" type="presParOf" srcId="{E2BE6C66-2AE7-4AA7-B482-FBC9123469DE}" destId="{307ECE40-DFA0-444C-89BC-35E54049A3A5}" srcOrd="2" destOrd="0" presId="urn:microsoft.com/office/officeart/2005/8/layout/pyramid2"/>
    <dgm:cxn modelId="{79A0F1D6-1FDA-4F16-84AA-5C27645E7C5C}" type="presParOf" srcId="{E2BE6C66-2AE7-4AA7-B482-FBC9123469DE}" destId="{3F3349C1-FD10-42DD-B278-F0E929874A4C}" srcOrd="3" destOrd="0" presId="urn:microsoft.com/office/officeart/2005/8/layout/pyramid2"/>
    <dgm:cxn modelId="{FC7C923B-3881-4F3A-8D96-BC36D782A251}" type="presParOf" srcId="{E2BE6C66-2AE7-4AA7-B482-FBC9123469DE}" destId="{0BBE9D8D-C947-4FB8-961F-31AD02E162C1}" srcOrd="4" destOrd="0" presId="urn:microsoft.com/office/officeart/2005/8/layout/pyramid2"/>
    <dgm:cxn modelId="{6EDEB865-4B29-47FA-A5C6-C658AFA7EF72}" type="presParOf" srcId="{E2BE6C66-2AE7-4AA7-B482-FBC9123469DE}" destId="{0BBA18C1-1223-4163-B2A9-76F205E88A4D}" srcOrd="5" destOrd="0" presId="urn:microsoft.com/office/officeart/2005/8/layout/pyramid2"/>
    <dgm:cxn modelId="{C3FA578B-5442-4D0C-B88D-7B2B107659EC}" type="presParOf" srcId="{E2BE6C66-2AE7-4AA7-B482-FBC9123469DE}" destId="{BA701363-64B9-432A-A64D-4FEF48B53657}" srcOrd="6" destOrd="0" presId="urn:microsoft.com/office/officeart/2005/8/layout/pyramid2"/>
    <dgm:cxn modelId="{30F1B84C-5C73-478A-BE68-9AD08EF3014F}" type="presParOf" srcId="{E2BE6C66-2AE7-4AA7-B482-FBC9123469DE}" destId="{7846C36F-61B1-41D2-B212-1B0E81B881D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9ABD9-8F89-4ECC-8C9A-857C9D463E3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10850E5-91E8-4EC6-905F-D962F7A72EA2}">
      <dgm:prSet phldrT="[文字]"/>
      <dgm:spPr/>
      <dgm:t>
        <a:bodyPr/>
        <a:lstStyle/>
        <a:p>
          <a:r>
            <a:rPr lang="zh-TW" altLang="en-US" dirty="0"/>
            <a:t>堅韌生命，祖先傳承</a:t>
          </a:r>
        </a:p>
      </dgm:t>
    </dgm:pt>
    <dgm:pt modelId="{54C56181-49EA-41AB-A501-85A108592749}" type="parTrans" cxnId="{C4FAB271-BC45-4AB1-A7CC-A31556409CFD}">
      <dgm:prSet/>
      <dgm:spPr/>
      <dgm:t>
        <a:bodyPr/>
        <a:lstStyle/>
        <a:p>
          <a:endParaRPr lang="zh-TW" altLang="en-US"/>
        </a:p>
      </dgm:t>
    </dgm:pt>
    <dgm:pt modelId="{3BD6BACE-65A7-4ED1-8256-E8ACFFC6F796}" type="sibTrans" cxnId="{C4FAB271-BC45-4AB1-A7CC-A31556409CFD}">
      <dgm:prSet/>
      <dgm:spPr/>
      <dgm:t>
        <a:bodyPr/>
        <a:lstStyle/>
        <a:p>
          <a:endParaRPr lang="zh-TW" altLang="en-US"/>
        </a:p>
      </dgm:t>
    </dgm:pt>
    <dgm:pt modelId="{24A16714-F1A2-4D96-B61A-5A975A4B1F2D}">
      <dgm:prSet phldrT="[文字]"/>
      <dgm:spPr/>
      <dgm:t>
        <a:bodyPr/>
        <a:lstStyle/>
        <a:p>
          <a:r>
            <a:rPr lang="zh-TW" altLang="en-US" dirty="0"/>
            <a:t>欣賞花草樹木，美化環境</a:t>
          </a:r>
        </a:p>
      </dgm:t>
    </dgm:pt>
    <dgm:pt modelId="{FF9A3670-DA33-436E-9CC1-DE29CF1B8E19}" type="parTrans" cxnId="{132FF2C8-563B-4875-A4E6-55E51CA598B2}">
      <dgm:prSet/>
      <dgm:spPr/>
      <dgm:t>
        <a:bodyPr/>
        <a:lstStyle/>
        <a:p>
          <a:endParaRPr lang="zh-TW" altLang="en-US"/>
        </a:p>
      </dgm:t>
    </dgm:pt>
    <dgm:pt modelId="{0D8A8A3A-15F1-4AF7-B522-32614B88A9D5}" type="sibTrans" cxnId="{132FF2C8-563B-4875-A4E6-55E51CA598B2}">
      <dgm:prSet/>
      <dgm:spPr/>
      <dgm:t>
        <a:bodyPr/>
        <a:lstStyle/>
        <a:p>
          <a:endParaRPr lang="zh-TW" altLang="en-US"/>
        </a:p>
      </dgm:t>
    </dgm:pt>
    <dgm:pt modelId="{CBA12CA2-3334-4C92-8A7A-5FE03212A829}">
      <dgm:prSet phldrT="[文字]"/>
      <dgm:spPr/>
      <dgm:t>
        <a:bodyPr/>
        <a:lstStyle/>
        <a:p>
          <a:r>
            <a:rPr lang="zh-TW" altLang="en-US" dirty="0"/>
            <a:t>樹木是最早的原住民</a:t>
          </a:r>
        </a:p>
      </dgm:t>
    </dgm:pt>
    <dgm:pt modelId="{9DED034F-1384-42E2-ACB2-E45CE82C09DD}" type="parTrans" cxnId="{028077C7-0901-4E2F-B318-4F113958B46B}">
      <dgm:prSet/>
      <dgm:spPr/>
      <dgm:t>
        <a:bodyPr/>
        <a:lstStyle/>
        <a:p>
          <a:endParaRPr lang="zh-TW" altLang="en-US"/>
        </a:p>
      </dgm:t>
    </dgm:pt>
    <dgm:pt modelId="{18F237D8-3F92-4286-A9B9-DA9BBD5682AE}" type="sibTrans" cxnId="{028077C7-0901-4E2F-B318-4F113958B46B}">
      <dgm:prSet/>
      <dgm:spPr/>
      <dgm:t>
        <a:bodyPr/>
        <a:lstStyle/>
        <a:p>
          <a:endParaRPr lang="zh-TW" altLang="en-US"/>
        </a:p>
      </dgm:t>
    </dgm:pt>
    <dgm:pt modelId="{61FE8A03-32BA-40DF-8812-0997804D8E6B}">
      <dgm:prSet phldrT="[文字]"/>
      <dgm:spPr/>
      <dgm:t>
        <a:bodyPr/>
        <a:lstStyle/>
        <a:p>
          <a:r>
            <a:rPr lang="zh-TW" altLang="en-US" dirty="0"/>
            <a:t>雲霧清風朝露皆有所美</a:t>
          </a:r>
        </a:p>
      </dgm:t>
    </dgm:pt>
    <dgm:pt modelId="{6BA7E0CE-35DF-41FF-A691-B6D34165B4C2}" type="parTrans" cxnId="{A6E04585-5B5D-439F-9854-66E263F024F4}">
      <dgm:prSet/>
      <dgm:spPr/>
      <dgm:t>
        <a:bodyPr/>
        <a:lstStyle/>
        <a:p>
          <a:endParaRPr lang="zh-TW" altLang="en-US"/>
        </a:p>
      </dgm:t>
    </dgm:pt>
    <dgm:pt modelId="{8F805B6A-DB55-423D-96AE-7CE184A5C5E9}" type="sibTrans" cxnId="{A6E04585-5B5D-439F-9854-66E263F024F4}">
      <dgm:prSet/>
      <dgm:spPr/>
      <dgm:t>
        <a:bodyPr/>
        <a:lstStyle/>
        <a:p>
          <a:endParaRPr lang="zh-TW" altLang="en-US"/>
        </a:p>
      </dgm:t>
    </dgm:pt>
    <dgm:pt modelId="{49FE6B66-0ADF-40FD-B789-B86C617668FE}" type="pres">
      <dgm:prSet presAssocID="{5069ABD9-8F89-4ECC-8C9A-857C9D463E37}" presName="compositeShape" presStyleCnt="0">
        <dgm:presLayoutVars>
          <dgm:dir/>
          <dgm:resizeHandles/>
        </dgm:presLayoutVars>
      </dgm:prSet>
      <dgm:spPr/>
    </dgm:pt>
    <dgm:pt modelId="{EF707913-B461-4824-AC73-592E653409C6}" type="pres">
      <dgm:prSet presAssocID="{5069ABD9-8F89-4ECC-8C9A-857C9D463E37}" presName="pyramid" presStyleLbl="node1" presStyleIdx="0" presStyleCnt="1"/>
      <dgm:spPr/>
    </dgm:pt>
    <dgm:pt modelId="{DB430A03-D9B0-48CC-82F2-5E580B950344}" type="pres">
      <dgm:prSet presAssocID="{5069ABD9-8F89-4ECC-8C9A-857C9D463E37}" presName="theList" presStyleCnt="0"/>
      <dgm:spPr/>
    </dgm:pt>
    <dgm:pt modelId="{0D4D2E31-BAEC-4075-A477-C3419716F79F}" type="pres">
      <dgm:prSet presAssocID="{810850E5-91E8-4EC6-905F-D962F7A72EA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039B7-A59E-483F-9558-4D42DF630422}" type="pres">
      <dgm:prSet presAssocID="{810850E5-91E8-4EC6-905F-D962F7A72EA2}" presName="aSpace" presStyleCnt="0"/>
      <dgm:spPr/>
    </dgm:pt>
    <dgm:pt modelId="{3D124E3C-2963-485C-ACE5-6D6CE6314858}" type="pres">
      <dgm:prSet presAssocID="{61FE8A03-32BA-40DF-8812-0997804D8E6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169356-93D3-48DC-8AE3-9527B8FBFBA1}" type="pres">
      <dgm:prSet presAssocID="{61FE8A03-32BA-40DF-8812-0997804D8E6B}" presName="aSpace" presStyleCnt="0"/>
      <dgm:spPr/>
    </dgm:pt>
    <dgm:pt modelId="{98B5D9F9-1651-4123-BFFC-C35A17238852}" type="pres">
      <dgm:prSet presAssocID="{24A16714-F1A2-4D96-B61A-5A975A4B1F2D}" presName="aNode" presStyleLbl="fgAcc1" presStyleIdx="2" presStyleCnt="4" custAng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46830C-E6B7-406B-AA4A-0D5ED79F0DE9}" type="pres">
      <dgm:prSet presAssocID="{24A16714-F1A2-4D96-B61A-5A975A4B1F2D}" presName="aSpace" presStyleCnt="0"/>
      <dgm:spPr/>
    </dgm:pt>
    <dgm:pt modelId="{692F7F33-DC64-4E96-9BB1-748819655EDC}" type="pres">
      <dgm:prSet presAssocID="{CBA12CA2-3334-4C92-8A7A-5FE03212A82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60AE8F-3886-488F-B993-3130FD7A2203}" type="pres">
      <dgm:prSet presAssocID="{CBA12CA2-3334-4C92-8A7A-5FE03212A829}" presName="aSpace" presStyleCnt="0"/>
      <dgm:spPr/>
    </dgm:pt>
  </dgm:ptLst>
  <dgm:cxnLst>
    <dgm:cxn modelId="{028077C7-0901-4E2F-B318-4F113958B46B}" srcId="{5069ABD9-8F89-4ECC-8C9A-857C9D463E37}" destId="{CBA12CA2-3334-4C92-8A7A-5FE03212A829}" srcOrd="3" destOrd="0" parTransId="{9DED034F-1384-42E2-ACB2-E45CE82C09DD}" sibTransId="{18F237D8-3F92-4286-A9B9-DA9BBD5682AE}"/>
    <dgm:cxn modelId="{CD4C0698-6CA9-436A-B35F-16FDAFE29052}" type="presOf" srcId="{CBA12CA2-3334-4C92-8A7A-5FE03212A829}" destId="{692F7F33-DC64-4E96-9BB1-748819655EDC}" srcOrd="0" destOrd="0" presId="urn:microsoft.com/office/officeart/2005/8/layout/pyramid2"/>
    <dgm:cxn modelId="{C1FB0FD3-C9B3-4B6A-8C52-7662C72E0ADF}" type="presOf" srcId="{810850E5-91E8-4EC6-905F-D962F7A72EA2}" destId="{0D4D2E31-BAEC-4075-A477-C3419716F79F}" srcOrd="0" destOrd="0" presId="urn:microsoft.com/office/officeart/2005/8/layout/pyramid2"/>
    <dgm:cxn modelId="{A6E04585-5B5D-439F-9854-66E263F024F4}" srcId="{5069ABD9-8F89-4ECC-8C9A-857C9D463E37}" destId="{61FE8A03-32BA-40DF-8812-0997804D8E6B}" srcOrd="1" destOrd="0" parTransId="{6BA7E0CE-35DF-41FF-A691-B6D34165B4C2}" sibTransId="{8F805B6A-DB55-423D-96AE-7CE184A5C5E9}"/>
    <dgm:cxn modelId="{0A906535-0254-4D3C-9AD8-E6D649720E35}" type="presOf" srcId="{24A16714-F1A2-4D96-B61A-5A975A4B1F2D}" destId="{98B5D9F9-1651-4123-BFFC-C35A17238852}" srcOrd="0" destOrd="0" presId="urn:microsoft.com/office/officeart/2005/8/layout/pyramid2"/>
    <dgm:cxn modelId="{6AF50457-48C8-4604-8530-23817F71BAAD}" type="presOf" srcId="{5069ABD9-8F89-4ECC-8C9A-857C9D463E37}" destId="{49FE6B66-0ADF-40FD-B789-B86C617668FE}" srcOrd="0" destOrd="0" presId="urn:microsoft.com/office/officeart/2005/8/layout/pyramid2"/>
    <dgm:cxn modelId="{132FF2C8-563B-4875-A4E6-55E51CA598B2}" srcId="{5069ABD9-8F89-4ECC-8C9A-857C9D463E37}" destId="{24A16714-F1A2-4D96-B61A-5A975A4B1F2D}" srcOrd="2" destOrd="0" parTransId="{FF9A3670-DA33-436E-9CC1-DE29CF1B8E19}" sibTransId="{0D8A8A3A-15F1-4AF7-B522-32614B88A9D5}"/>
    <dgm:cxn modelId="{C4FAB271-BC45-4AB1-A7CC-A31556409CFD}" srcId="{5069ABD9-8F89-4ECC-8C9A-857C9D463E37}" destId="{810850E5-91E8-4EC6-905F-D962F7A72EA2}" srcOrd="0" destOrd="0" parTransId="{54C56181-49EA-41AB-A501-85A108592749}" sibTransId="{3BD6BACE-65A7-4ED1-8256-E8ACFFC6F796}"/>
    <dgm:cxn modelId="{E1111777-5A43-4808-A3FA-8A3B2E38A3A5}" type="presOf" srcId="{61FE8A03-32BA-40DF-8812-0997804D8E6B}" destId="{3D124E3C-2963-485C-ACE5-6D6CE6314858}" srcOrd="0" destOrd="0" presId="urn:microsoft.com/office/officeart/2005/8/layout/pyramid2"/>
    <dgm:cxn modelId="{629077A8-0EAC-425B-9574-5E0608D96CD8}" type="presParOf" srcId="{49FE6B66-0ADF-40FD-B789-B86C617668FE}" destId="{EF707913-B461-4824-AC73-592E653409C6}" srcOrd="0" destOrd="0" presId="urn:microsoft.com/office/officeart/2005/8/layout/pyramid2"/>
    <dgm:cxn modelId="{4A7130A3-F869-470E-9DFE-14F4B80EF38C}" type="presParOf" srcId="{49FE6B66-0ADF-40FD-B789-B86C617668FE}" destId="{DB430A03-D9B0-48CC-82F2-5E580B950344}" srcOrd="1" destOrd="0" presId="urn:microsoft.com/office/officeart/2005/8/layout/pyramid2"/>
    <dgm:cxn modelId="{4BF07648-89AA-4D04-AC5B-260F34B4D00D}" type="presParOf" srcId="{DB430A03-D9B0-48CC-82F2-5E580B950344}" destId="{0D4D2E31-BAEC-4075-A477-C3419716F79F}" srcOrd="0" destOrd="0" presId="urn:microsoft.com/office/officeart/2005/8/layout/pyramid2"/>
    <dgm:cxn modelId="{DF0A9DAD-BAED-499A-9A98-C9156910420F}" type="presParOf" srcId="{DB430A03-D9B0-48CC-82F2-5E580B950344}" destId="{7E0039B7-A59E-483F-9558-4D42DF630422}" srcOrd="1" destOrd="0" presId="urn:microsoft.com/office/officeart/2005/8/layout/pyramid2"/>
    <dgm:cxn modelId="{79AF7BF9-DED1-48EE-BB6C-F8A8A8C0A5F1}" type="presParOf" srcId="{DB430A03-D9B0-48CC-82F2-5E580B950344}" destId="{3D124E3C-2963-485C-ACE5-6D6CE6314858}" srcOrd="2" destOrd="0" presId="urn:microsoft.com/office/officeart/2005/8/layout/pyramid2"/>
    <dgm:cxn modelId="{82A7EA5B-FE99-416C-AB1D-60D4543ADA23}" type="presParOf" srcId="{DB430A03-D9B0-48CC-82F2-5E580B950344}" destId="{99169356-93D3-48DC-8AE3-9527B8FBFBA1}" srcOrd="3" destOrd="0" presId="urn:microsoft.com/office/officeart/2005/8/layout/pyramid2"/>
    <dgm:cxn modelId="{7DFF0A2C-C65B-4810-BE85-DF35C2E210CE}" type="presParOf" srcId="{DB430A03-D9B0-48CC-82F2-5E580B950344}" destId="{98B5D9F9-1651-4123-BFFC-C35A17238852}" srcOrd="4" destOrd="0" presId="urn:microsoft.com/office/officeart/2005/8/layout/pyramid2"/>
    <dgm:cxn modelId="{E7AE1EB3-5334-4F4C-A1E8-40267CFE0CD0}" type="presParOf" srcId="{DB430A03-D9B0-48CC-82F2-5E580B950344}" destId="{C646830C-E6B7-406B-AA4A-0D5ED79F0DE9}" srcOrd="5" destOrd="0" presId="urn:microsoft.com/office/officeart/2005/8/layout/pyramid2"/>
    <dgm:cxn modelId="{F9F259F3-1087-4024-9263-374150442966}" type="presParOf" srcId="{DB430A03-D9B0-48CC-82F2-5E580B950344}" destId="{692F7F33-DC64-4E96-9BB1-748819655EDC}" srcOrd="6" destOrd="0" presId="urn:microsoft.com/office/officeart/2005/8/layout/pyramid2"/>
    <dgm:cxn modelId="{09B0799A-4A66-476B-BE81-666D68980052}" type="presParOf" srcId="{DB430A03-D9B0-48CC-82F2-5E580B950344}" destId="{C960AE8F-3886-488F-B993-3130FD7A220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07913-B461-4824-AC73-592E653409C6}">
      <dsp:nvSpPr>
        <dsp:cNvPr id="0" name=""/>
        <dsp:cNvSpPr/>
      </dsp:nvSpPr>
      <dsp:spPr>
        <a:xfrm>
          <a:off x="3212663" y="0"/>
          <a:ext cx="3424237" cy="34242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D2E31-BAEC-4075-A477-C3419716F79F}">
      <dsp:nvSpPr>
        <dsp:cNvPr id="0" name=""/>
        <dsp:cNvSpPr/>
      </dsp:nvSpPr>
      <dsp:spPr>
        <a:xfrm>
          <a:off x="4924782" y="342758"/>
          <a:ext cx="2225754" cy="608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/>
            <a:t>文化美思</a:t>
          </a:r>
        </a:p>
      </dsp:txBody>
      <dsp:txXfrm>
        <a:off x="4954492" y="372468"/>
        <a:ext cx="2166334" cy="549184"/>
      </dsp:txXfrm>
    </dsp:sp>
    <dsp:sp modelId="{3D124E3C-2963-485C-ACE5-6D6CE6314858}">
      <dsp:nvSpPr>
        <dsp:cNvPr id="0" name=""/>
        <dsp:cNvSpPr/>
      </dsp:nvSpPr>
      <dsp:spPr>
        <a:xfrm>
          <a:off x="4924782" y="1027438"/>
          <a:ext cx="2225754" cy="608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/>
            <a:t>生命美感</a:t>
          </a:r>
        </a:p>
      </dsp:txBody>
      <dsp:txXfrm>
        <a:off x="4954492" y="1057148"/>
        <a:ext cx="2166334" cy="549184"/>
      </dsp:txXfrm>
    </dsp:sp>
    <dsp:sp modelId="{98B5D9F9-1651-4123-BFFC-C35A17238852}">
      <dsp:nvSpPr>
        <dsp:cNvPr id="0" name=""/>
        <dsp:cNvSpPr/>
      </dsp:nvSpPr>
      <dsp:spPr>
        <a:xfrm>
          <a:off x="4924782" y="1712118"/>
          <a:ext cx="2225754" cy="608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/>
            <a:t>生活美學</a:t>
          </a:r>
        </a:p>
      </dsp:txBody>
      <dsp:txXfrm>
        <a:off x="4954492" y="1741828"/>
        <a:ext cx="2166334" cy="549184"/>
      </dsp:txXfrm>
    </dsp:sp>
    <dsp:sp modelId="{692F7F33-DC64-4E96-9BB1-748819655EDC}">
      <dsp:nvSpPr>
        <dsp:cNvPr id="0" name=""/>
        <dsp:cNvSpPr/>
      </dsp:nvSpPr>
      <dsp:spPr>
        <a:xfrm>
          <a:off x="4924782" y="2396798"/>
          <a:ext cx="2225754" cy="608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/>
            <a:t>文章美意</a:t>
          </a:r>
        </a:p>
      </dsp:txBody>
      <dsp:txXfrm>
        <a:off x="4954492" y="2426508"/>
        <a:ext cx="2166334" cy="549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0CFCE-94C4-42F6-9FD3-61FFE67DFEB8}">
      <dsp:nvSpPr>
        <dsp:cNvPr id="0" name=""/>
        <dsp:cNvSpPr/>
      </dsp:nvSpPr>
      <dsp:spPr>
        <a:xfrm>
          <a:off x="2425126" y="0"/>
          <a:ext cx="4213283" cy="34242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DD2F4-91C8-46C0-A0FB-5681A758ED97}">
      <dsp:nvSpPr>
        <dsp:cNvPr id="0" name=""/>
        <dsp:cNvSpPr/>
      </dsp:nvSpPr>
      <dsp:spPr>
        <a:xfrm>
          <a:off x="3351217" y="343037"/>
          <a:ext cx="4586856" cy="667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baseline="0" dirty="0"/>
            <a:t>萬物齊一，博愛是家</a:t>
          </a:r>
        </a:p>
      </dsp:txBody>
      <dsp:txXfrm>
        <a:off x="3383787" y="375607"/>
        <a:ext cx="4521716" cy="602053"/>
      </dsp:txXfrm>
    </dsp:sp>
    <dsp:sp modelId="{307ECE40-DFA0-444C-89BC-35E54049A3A5}">
      <dsp:nvSpPr>
        <dsp:cNvPr id="0" name=""/>
        <dsp:cNvSpPr/>
      </dsp:nvSpPr>
      <dsp:spPr>
        <a:xfrm>
          <a:off x="3351217" y="1027577"/>
          <a:ext cx="4586856" cy="667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baseline="0" dirty="0"/>
            <a:t>活用，活用，能夠活著</a:t>
          </a:r>
          <a:endParaRPr lang="en-US" altLang="zh-TW" sz="20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baseline="0" dirty="0"/>
            <a:t>必定有用且靈活運用</a:t>
          </a:r>
        </a:p>
      </dsp:txBody>
      <dsp:txXfrm>
        <a:off x="3383787" y="1060147"/>
        <a:ext cx="4521716" cy="602053"/>
      </dsp:txXfrm>
    </dsp:sp>
    <dsp:sp modelId="{0BBE9D8D-C947-4FB8-961F-31AD02E162C1}">
      <dsp:nvSpPr>
        <dsp:cNvPr id="0" name=""/>
        <dsp:cNvSpPr/>
      </dsp:nvSpPr>
      <dsp:spPr>
        <a:xfrm>
          <a:off x="3351217" y="1712118"/>
          <a:ext cx="4586856" cy="667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baseline="0" dirty="0"/>
            <a:t>我們可以用更寬廣的</a:t>
          </a:r>
          <a:r>
            <a:rPr lang="zh-TW" altLang="en-US" sz="2000" kern="1200" baseline="0" dirty="0" smtClean="0"/>
            <a:t>眼光看待</a:t>
          </a:r>
          <a:r>
            <a:rPr lang="zh-TW" altLang="en-US" sz="2000" kern="1200" baseline="0" dirty="0"/>
            <a:t>大自然</a:t>
          </a:r>
        </a:p>
      </dsp:txBody>
      <dsp:txXfrm>
        <a:off x="3383787" y="1744688"/>
        <a:ext cx="4521716" cy="602053"/>
      </dsp:txXfrm>
    </dsp:sp>
    <dsp:sp modelId="{BA701363-64B9-432A-A64D-4FEF48B53657}">
      <dsp:nvSpPr>
        <dsp:cNvPr id="0" name=""/>
        <dsp:cNvSpPr/>
      </dsp:nvSpPr>
      <dsp:spPr>
        <a:xfrm>
          <a:off x="3351217" y="2396659"/>
          <a:ext cx="4586856" cy="667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baseline="0" dirty="0"/>
            <a:t>枯木為動物所用</a:t>
          </a:r>
          <a:endParaRPr lang="en-US" altLang="zh-TW" sz="20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baseline="0" dirty="0"/>
            <a:t>而活著</a:t>
          </a:r>
        </a:p>
      </dsp:txBody>
      <dsp:txXfrm>
        <a:off x="3383787" y="2429229"/>
        <a:ext cx="4521716" cy="602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07913-B461-4824-AC73-592E653409C6}">
      <dsp:nvSpPr>
        <dsp:cNvPr id="0" name=""/>
        <dsp:cNvSpPr/>
      </dsp:nvSpPr>
      <dsp:spPr>
        <a:xfrm>
          <a:off x="3212663" y="0"/>
          <a:ext cx="3424237" cy="34242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D2E31-BAEC-4075-A477-C3419716F79F}">
      <dsp:nvSpPr>
        <dsp:cNvPr id="0" name=""/>
        <dsp:cNvSpPr/>
      </dsp:nvSpPr>
      <dsp:spPr>
        <a:xfrm>
          <a:off x="4924782" y="342758"/>
          <a:ext cx="2225754" cy="608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/>
            <a:t>堅韌生命，祖先傳承</a:t>
          </a:r>
        </a:p>
      </dsp:txBody>
      <dsp:txXfrm>
        <a:off x="4954492" y="372468"/>
        <a:ext cx="2166334" cy="549184"/>
      </dsp:txXfrm>
    </dsp:sp>
    <dsp:sp modelId="{3D124E3C-2963-485C-ACE5-6D6CE6314858}">
      <dsp:nvSpPr>
        <dsp:cNvPr id="0" name=""/>
        <dsp:cNvSpPr/>
      </dsp:nvSpPr>
      <dsp:spPr>
        <a:xfrm>
          <a:off x="4924782" y="1027438"/>
          <a:ext cx="2225754" cy="608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/>
            <a:t>雲霧清風朝露皆有所美</a:t>
          </a:r>
        </a:p>
      </dsp:txBody>
      <dsp:txXfrm>
        <a:off x="4954492" y="1057148"/>
        <a:ext cx="2166334" cy="549184"/>
      </dsp:txXfrm>
    </dsp:sp>
    <dsp:sp modelId="{98B5D9F9-1651-4123-BFFC-C35A17238852}">
      <dsp:nvSpPr>
        <dsp:cNvPr id="0" name=""/>
        <dsp:cNvSpPr/>
      </dsp:nvSpPr>
      <dsp:spPr>
        <a:xfrm>
          <a:off x="4924782" y="1712118"/>
          <a:ext cx="2225754" cy="608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/>
            <a:t>欣賞花草樹木，美化環境</a:t>
          </a:r>
        </a:p>
      </dsp:txBody>
      <dsp:txXfrm>
        <a:off x="4954492" y="1741828"/>
        <a:ext cx="2166334" cy="549184"/>
      </dsp:txXfrm>
    </dsp:sp>
    <dsp:sp modelId="{692F7F33-DC64-4E96-9BB1-748819655EDC}">
      <dsp:nvSpPr>
        <dsp:cNvPr id="0" name=""/>
        <dsp:cNvSpPr/>
      </dsp:nvSpPr>
      <dsp:spPr>
        <a:xfrm>
          <a:off x="4924782" y="2396798"/>
          <a:ext cx="2225754" cy="608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/>
            <a:t>樹木是最早的原住民</a:t>
          </a:r>
        </a:p>
      </dsp:txBody>
      <dsp:txXfrm>
        <a:off x="4954492" y="2426508"/>
        <a:ext cx="2166334" cy="549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D4C29AB-7A0D-48DF-895B-AEAA00B57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親愛的，我把國語課變豐美了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1D1F1DE-8988-457A-92FB-937D4B2750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潘麗珠</a:t>
            </a:r>
            <a:endParaRPr lang="en-US" altLang="zh-TW" dirty="0"/>
          </a:p>
          <a:p>
            <a:r>
              <a:rPr lang="zh-TW" altLang="en-US" dirty="0"/>
              <a:t>臺灣師範大學國文學系教授</a:t>
            </a:r>
          </a:p>
        </p:txBody>
      </p:sp>
    </p:spTree>
    <p:extLst>
      <p:ext uri="{BB962C8B-B14F-4D97-AF65-F5344CB8AC3E}">
        <p14:creationId xmlns:p14="http://schemas.microsoft.com/office/powerpoint/2010/main" val="13057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6FAAE7-17DA-4D88-BD6C-B208DEF9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4" name="Picture 4" descr="「神木」的圖片搜尋結果">
            <a:extLst>
              <a:ext uri="{FF2B5EF4-FFF2-40B4-BE49-F238E27FC236}">
                <a16:creationId xmlns:a16="http://schemas.microsoft.com/office/drawing/2014/main" xmlns="" id="{FFE67829-3AD6-4784-AD39-6C3C3B3363A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63" y="618517"/>
            <a:ext cx="3889458" cy="5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D35A055-92DB-4D16-936B-96D40798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相關圖片">
            <a:extLst>
              <a:ext uri="{FF2B5EF4-FFF2-40B4-BE49-F238E27FC236}">
                <a16:creationId xmlns:a16="http://schemas.microsoft.com/office/drawing/2014/main" xmlns="" id="{423FBA6D-4C00-42FD-A0AB-7B2AEB4929A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67" y="708707"/>
            <a:ext cx="3606050" cy="54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78FBB5D-6D17-472A-ACED-3C5BE8CF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「神木」的圖片搜尋結果">
            <a:extLst>
              <a:ext uri="{FF2B5EF4-FFF2-40B4-BE49-F238E27FC236}">
                <a16:creationId xmlns:a16="http://schemas.microsoft.com/office/drawing/2014/main" xmlns="" id="{DEB92792-541A-4454-8458-5EF02B8BC92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02" y="862621"/>
            <a:ext cx="7175995" cy="53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B1DBA36-8F2F-421E-935F-EC3A986E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7AEDD3A-4FA9-4524-824D-F397043EB4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/>
              <a:t>互動交流</a:t>
            </a:r>
            <a:r>
              <a:rPr lang="zh-TW" altLang="en-US" sz="3200"/>
              <a:t>→問君能</a:t>
            </a:r>
            <a:r>
              <a:rPr lang="zh-TW" altLang="en-US" sz="3200" dirty="0"/>
              <a:t>有幾多問？恰似美感教育上心頭！</a:t>
            </a:r>
          </a:p>
        </p:txBody>
      </p:sp>
    </p:spTree>
    <p:extLst>
      <p:ext uri="{BB962C8B-B14F-4D97-AF65-F5344CB8AC3E}">
        <p14:creationId xmlns:p14="http://schemas.microsoft.com/office/powerpoint/2010/main" val="8684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8A7BAA-444E-4F21-8FC3-257B8E1A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    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1AE3C2B-6B7B-4FC4-8AE1-2F58EF7B55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3600" dirty="0"/>
              <a:t>國語學科有許多豐富美感的可能。文字是時間藝術和空間藝術的複合，文字的形體、聲音，文句的節奏、意涵，使得音樂、繪畫、舞蹈、戲劇、動漫都有融入的可能，得當的教學設計可以提升學生對美的感受力，豐富學生的美感體驗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24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3886729-BD36-4505-97C7-555B3C76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國語文融合美感教育的層次圖</a:t>
            </a: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xmlns="" id="{97B605B7-F6AC-4443-8269-FE4B60428A8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9835497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26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D3DA55-ACEE-4F5D-B58B-5FEF9DDC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示例一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026" name="Picture 2" descr="相關圖片">
            <a:extLst>
              <a:ext uri="{FF2B5EF4-FFF2-40B4-BE49-F238E27FC236}">
                <a16:creationId xmlns:a16="http://schemas.microsoft.com/office/drawing/2014/main" xmlns="" id="{6577B82E-8183-47BC-9D17-AA567C4D1AA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2" y="1416605"/>
            <a:ext cx="8319243" cy="51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EBCF4DA-74B8-4A02-A393-5BD0A874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枯木是大飯店  美感教育圖示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xmlns="" id="{AF70DAF4-39EF-47FC-B635-80181B4E998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4486266"/>
              </p:ext>
            </p:extLst>
          </p:nvPr>
        </p:nvGraphicFramePr>
        <p:xfrm>
          <a:off x="599089" y="1925528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2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ABF1C5D-7815-41DA-9E60-6FE7CFF9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操作實踐建議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365A8F9-638D-4D78-BC88-CFF9ED4C8C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一、以配合音樂的朗讀引發美感情韻。</a:t>
            </a:r>
            <a:endParaRPr lang="en-US" altLang="zh-TW" dirty="0"/>
          </a:p>
          <a:p>
            <a:r>
              <a:rPr lang="zh-TW" altLang="en-US" dirty="0"/>
              <a:t>二、以提問方式引導學生思考課文的意涵→</a:t>
            </a:r>
            <a:endParaRPr lang="en-US" altLang="zh-TW" dirty="0"/>
          </a:p>
          <a:p>
            <a:r>
              <a:rPr lang="zh-TW" altLang="en-US" dirty="0"/>
              <a:t>    </a:t>
            </a:r>
            <a:r>
              <a:rPr lang="en-US" altLang="zh-TW" dirty="0"/>
              <a:t>1</a:t>
            </a:r>
            <a:r>
              <a:rPr lang="zh-TW" altLang="en-US" dirty="0"/>
              <a:t>孩子們回答作者是那些答案？</a:t>
            </a:r>
            <a:endParaRPr lang="en-US" altLang="zh-TW" dirty="0"/>
          </a:p>
          <a:p>
            <a:r>
              <a:rPr lang="zh-TW" altLang="en-US" dirty="0"/>
              <a:t>    </a:t>
            </a:r>
            <a:r>
              <a:rPr lang="en-US" altLang="zh-TW" dirty="0"/>
              <a:t>2</a:t>
            </a:r>
            <a:r>
              <a:rPr lang="zh-TW" altLang="en-US" dirty="0"/>
              <a:t>為什麼大家都認為「枯木是動物們的大飯店」？</a:t>
            </a:r>
            <a:endParaRPr lang="en-US" altLang="zh-TW" dirty="0"/>
          </a:p>
          <a:p>
            <a:r>
              <a:rPr lang="zh-TW" altLang="en-US" dirty="0"/>
              <a:t>    </a:t>
            </a:r>
            <a:r>
              <a:rPr lang="en-US" altLang="zh-TW" dirty="0"/>
              <a:t>3</a:t>
            </a:r>
            <a:r>
              <a:rPr lang="zh-TW" altLang="en-US" dirty="0"/>
              <a:t>枯木是活著嗎？為什麼？</a:t>
            </a:r>
            <a:endParaRPr lang="en-US" altLang="zh-TW" dirty="0"/>
          </a:p>
          <a:p>
            <a:r>
              <a:rPr lang="zh-TW" altLang="en-US" dirty="0"/>
              <a:t>    </a:t>
            </a:r>
            <a:r>
              <a:rPr lang="en-US" altLang="zh-TW" dirty="0"/>
              <a:t>4</a:t>
            </a:r>
            <a:r>
              <a:rPr lang="zh-TW" altLang="en-US" dirty="0"/>
              <a:t>「活」的意義為何？→就生活、生命、文化的進層提示、引導、闡述。</a:t>
            </a:r>
            <a:endParaRPr lang="en-US" altLang="zh-TW" dirty="0"/>
          </a:p>
          <a:p>
            <a:r>
              <a:rPr lang="zh-TW" altLang="en-US" dirty="0"/>
              <a:t>    </a:t>
            </a:r>
            <a:r>
              <a:rPr lang="en-US" altLang="zh-TW" dirty="0"/>
              <a:t>5</a:t>
            </a:r>
            <a:r>
              <a:rPr lang="zh-TW" altLang="en-US" dirty="0"/>
              <a:t>想像動物們住在大飯店裡的聲音、顏色、形態，跟我們人類有何相同處？</a:t>
            </a:r>
          </a:p>
        </p:txBody>
      </p:sp>
    </p:spTree>
    <p:extLst>
      <p:ext uri="{BB962C8B-B14F-4D97-AF65-F5344CB8AC3E}">
        <p14:creationId xmlns:p14="http://schemas.microsoft.com/office/powerpoint/2010/main" val="692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69F64A0-3222-4C98-AC2A-6900F40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示例二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3074" name="Picture 2" descr="相關圖片">
            <a:extLst>
              <a:ext uri="{FF2B5EF4-FFF2-40B4-BE49-F238E27FC236}">
                <a16:creationId xmlns:a16="http://schemas.microsoft.com/office/drawing/2014/main" xmlns="" id="{6D1B4A4A-425F-4C6E-B84B-F4F03AB1472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35" y="1296257"/>
            <a:ext cx="7753649" cy="53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3886729-BD36-4505-97C7-555B3C76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聽神木說話    美感教育圖示</a:t>
            </a: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xmlns="" id="{97B605B7-F6AC-4443-8269-FE4B60428A8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8402170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2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D2A6250-6545-42C6-8FC4-6D32F646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操作實踐的建議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BFEA80B9-758F-4EF6-8F36-A75449974F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一、文章是有節奏的，讓我們來韻律一下。</a:t>
            </a:r>
            <a:endParaRPr lang="en-US" altLang="zh-TW" sz="2400" dirty="0"/>
          </a:p>
          <a:p>
            <a:r>
              <a:rPr lang="zh-TW" altLang="en-US" sz="2400" dirty="0"/>
              <a:t>二、加深神木的印象→看一看三張神木圖。</a:t>
            </a:r>
            <a:endParaRPr lang="en-US" altLang="zh-TW" sz="2400" dirty="0"/>
          </a:p>
          <a:p>
            <a:r>
              <a:rPr lang="zh-TW" altLang="en-US" sz="2400" dirty="0"/>
              <a:t>三、為課文畫一張圖吧。→尋找某段文字，讓它變身為圖。</a:t>
            </a:r>
          </a:p>
        </p:txBody>
      </p:sp>
    </p:spTree>
    <p:extLst>
      <p:ext uri="{BB962C8B-B14F-4D97-AF65-F5344CB8AC3E}">
        <p14:creationId xmlns:p14="http://schemas.microsoft.com/office/powerpoint/2010/main" val="10890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482</TotalTime>
  <Words>356</Words>
  <Application>Microsoft Office PowerPoint</Application>
  <PresentationFormat>自訂</PresentationFormat>
  <Paragraphs>38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小水滴</vt:lpstr>
      <vt:lpstr>親愛的，我把國語課變豐美了 </vt:lpstr>
      <vt:lpstr>前    言</vt:lpstr>
      <vt:lpstr>國語文融合美感教育的層次圖</vt:lpstr>
      <vt:lpstr>示例一  </vt:lpstr>
      <vt:lpstr>枯木是大飯店  美感教育圖示</vt:lpstr>
      <vt:lpstr>操作實踐建議</vt:lpstr>
      <vt:lpstr>示例二  </vt:lpstr>
      <vt:lpstr>聽神木說話    美感教育圖示</vt:lpstr>
      <vt:lpstr>操作實踐的建議</vt:lpstr>
      <vt:lpstr>PowerPoint 簡報</vt:lpstr>
      <vt:lpstr>PowerPoint 簡報</vt:lpstr>
      <vt:lpstr>PowerPoint 簡報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親愛的，我把國語課變豐美了 </dc:title>
  <dc:creator>潘麗珠</dc:creator>
  <cp:lastModifiedBy>iso</cp:lastModifiedBy>
  <cp:revision>20</cp:revision>
  <dcterms:created xsi:type="dcterms:W3CDTF">2018-01-14T07:54:19Z</dcterms:created>
  <dcterms:modified xsi:type="dcterms:W3CDTF">2018-01-15T05:48:04Z</dcterms:modified>
</cp:coreProperties>
</file>