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4"/>
  </p:notesMasterIdLst>
  <p:sldIdLst>
    <p:sldId id="317" r:id="rId2"/>
    <p:sldId id="318" r:id="rId3"/>
    <p:sldId id="319" r:id="rId4"/>
    <p:sldId id="320" r:id="rId5"/>
    <p:sldId id="32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75" r:id="rId29"/>
    <p:sldId id="374" r:id="rId30"/>
    <p:sldId id="345" r:id="rId31"/>
    <p:sldId id="346" r:id="rId32"/>
    <p:sldId id="347" r:id="rId33"/>
  </p:sldIdLst>
  <p:sldSz cx="12192000" cy="6858000"/>
  <p:notesSz cx="6858000" cy="9144000"/>
  <p:embeddedFontLst>
    <p:embeddedFont>
      <p:font typeface="宋体" panose="02010600030101010101" pitchFamily="2" charset="-122"/>
      <p:regular r:id="rId35"/>
    </p:embeddedFont>
    <p:embeddedFont>
      <p:font typeface="微软雅黑 Light" panose="020B0502040204020203" pitchFamily="34" charset="-122"/>
      <p:regular r:id="rId36"/>
    </p:embeddedFont>
    <p:embeddedFont>
      <p:font typeface="Federo" panose="02020500000000000000" charset="0"/>
      <p:regular r:id="rId37"/>
    </p:embeddedFon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Microsoft YaHei" panose="020B0503020204020204" pitchFamily="34" charset="-122"/>
      <p:regular r:id="rId42"/>
      <p:bold r:id="rId43"/>
    </p:embeddedFont>
    <p:embeddedFont>
      <p:font typeface="微軟正黑體" panose="020B0604030504040204" pitchFamily="34" charset="-120"/>
      <p:regular r:id="rId44"/>
      <p:bold r:id="rId45"/>
    </p:embeddedFont>
    <p:embeddedFont>
      <p:font typeface="微軟正黑體" panose="020B0604030504040204" pitchFamily="34" charset="-120"/>
      <p:regular r:id="rId44"/>
      <p:bold r:id="rId45"/>
    </p:embeddedFont>
    <p:embeddedFont>
      <p:font typeface="Microsoft YaHei" panose="020B0503020204020204" pitchFamily="34" charset="-122"/>
      <p:regular r:id="rId42"/>
      <p:bold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22" roundtripDataSignature="AMtx7mi7F7TH+x3KMslHB4wuCy2Z3pPW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E5CD"/>
    <a:srgbClr val="BACC53"/>
    <a:srgbClr val="FFFF99"/>
    <a:srgbClr val="FF9900"/>
    <a:srgbClr val="FFCCCC"/>
    <a:srgbClr val="FF9999"/>
    <a:srgbClr val="FF3300"/>
    <a:srgbClr val="406731"/>
    <a:srgbClr val="598F34"/>
    <a:srgbClr val="3692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6C12FCF-36F0-4562-B5A0-34954B1AA359}">
  <a:tblStyle styleId="{36C12FCF-36F0-4562-B5A0-34954B1AA35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1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0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122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TW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3" name="Google Shape;2823;p6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4" name="Google Shape;2824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3" name="Google Shape;3343;p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44" name="Google Shape;3344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4" name="Google Shape;3354;p7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55" name="Google Shape;3355;p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4" name="Google Shape;3374;p7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75" name="Google Shape;3375;p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5" name="Google Shape;3385;p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86" name="Google Shape;3386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6" name="Google Shape;3536;p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37" name="Google Shape;3537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6" name="Google Shape;3546;p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547" name="Google Shape;3547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" name="Google Shape;3696;p7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697" name="Google Shape;3697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1" name="Google Shape;3711;p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12" name="Google Shape;3712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6" name="Google Shape;3756;p7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757" name="Google Shape;3757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1" name="Google Shape;3801;p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02" name="Google Shape;3802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5" name="Google Shape;2835;p6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36" name="Google Shape;2836;p6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altLang="zh-TW"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" name="Google Shape;3840;p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1" name="Google Shape;3841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6" name="Google Shape;3846;p8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47" name="Google Shape;3847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6" name="Google Shape;3876;p8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77" name="Google Shape;3877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83" name="Google Shape;3883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3" name="Google Shape;3893;p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894" name="Google Shape;3894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5" name="Google Shape;3905;p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06" name="Google Shape;3906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p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2" name="Google Shape;391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8" name="Google Shape;3918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7" name="Google Shape;3917;p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18" name="Google Shape;3918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99806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3" name="Google Shape;3923;p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24" name="Google Shape;3924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1345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4" name="Google Shape;2904;p6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05" name="Google Shape;2905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4" name="Google Shape;3934;p9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35" name="Google Shape;3935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Google Shape;3941;p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2" name="Google Shape;3942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8" name="Google Shape;3948;p9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49" name="Google Shape;3949;p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Google Shape;2929;p6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30" name="Google Shape;2930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0" name="Google Shape;3050;p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51" name="Google Shape;3051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5" name="Google Shape;3085;p6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86" name="Google Shape;3086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6" name="Google Shape;3206;p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07" name="Google Shape;3207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7" name="Google Shape;3267;p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68" name="Google Shape;3268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7" name="Google Shape;3337;p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338" name="Google Shape;3338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3395181767b_0_40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5" name="Google Shape;15;g3395181767b_0_40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6" name="Google Shape;16;g3395181767b_0_40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g3395181767b_0_4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自定义版式">
  <p:cSld name="自定义版式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95181767b_0_449"/>
          <p:cNvSpPr txBox="1">
            <a:spLocks noGrp="1"/>
          </p:cNvSpPr>
          <p:nvPr>
            <p:ph type="title"/>
          </p:nvPr>
        </p:nvSpPr>
        <p:spPr>
          <a:xfrm>
            <a:off x="609600" y="274320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3395181767b_0_4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3395181767b_0_4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g3395181767b_0_4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 sz="216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含標題的內容">
  <p:cSld name="12_含標題的內容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g3395181767b_0_454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67" name="Google Shape;67;g3395181767b_0_454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g3395181767b_0_454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含標題的內容">
  <p:cSld name="10_含標題的內容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g3395181767b_0_458"/>
          <p:cNvGrpSpPr/>
          <p:nvPr/>
        </p:nvGrpSpPr>
        <p:grpSpPr>
          <a:xfrm>
            <a:off x="-119494" y="-217554"/>
            <a:ext cx="1237679" cy="1585942"/>
            <a:chOff x="-128765" y="-217554"/>
            <a:chExt cx="1335000" cy="1585942"/>
          </a:xfrm>
        </p:grpSpPr>
        <p:sp>
          <p:nvSpPr>
            <p:cNvPr id="71" name="Google Shape;71;g3395181767b_0_458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g3395181767b_0_458"/>
            <p:cNvSpPr/>
            <p:nvPr/>
          </p:nvSpPr>
          <p:spPr>
            <a:xfrm rot="-2859791" flipH="1">
              <a:off x="-248808" y="304050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含標題的內容">
  <p:cSld name="11_含標題的內容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Google Shape;76;g3395181767b_0_464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77" name="Google Shape;77;g3395181767b_0_464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g3395181767b_0_464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含標題的內容">
  <p:cSld name="13_含標題的內容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oogle Shape;80;g3395181767b_0_468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81" name="Google Shape;81;g3395181767b_0_468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g3395181767b_0_468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含標題的內容">
  <p:cSld name="14_含標題的內容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g3395181767b_0_472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85" name="Google Shape;85;g3395181767b_0_472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g3395181767b_0_472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含標題的內容">
  <p:cSld name="15_含標題的內容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g3395181767b_0_476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89" name="Google Shape;89;g3395181767b_0_476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g3395181767b_0_476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含標題的內容">
  <p:cSld name="16_含標題的內容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g3395181767b_0_480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93" name="Google Shape;93;g3395181767b_0_480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g3395181767b_0_480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含標題的內容">
  <p:cSld name="17_含標題的內容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" name="Google Shape;96;g3395181767b_0_484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97" name="Google Shape;97;g3395181767b_0_484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g3395181767b_0_484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g3395181767b_0_40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g3395181767b_0_40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23" name="Google Shape;23;g3395181767b_0_40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含標題的內容">
  <p:cSld name="20_含標題的內容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g3395181767b_0_488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01" name="Google Shape;101;g3395181767b_0_488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g3395181767b_0_488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含標題的內容">
  <p:cSld name="18_含標題的內容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" name="Google Shape;104;g3395181767b_0_492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05" name="Google Shape;105;g3395181767b_0_492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g3395181767b_0_492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含標題的內容">
  <p:cSld name="19_含標題的內容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" name="Google Shape;108;g3395181767b_0_496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09" name="Google Shape;109;g3395181767b_0_496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g3395181767b_0_496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含標題的內容">
  <p:cSld name="21_含標題的內容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g3395181767b_0_500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13" name="Google Shape;113;g3395181767b_0_500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g3395181767b_0_500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含標題的內容">
  <p:cSld name="22_含標題的內容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oogle Shape;116;g3395181767b_0_504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17" name="Google Shape;117;g3395181767b_0_504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g3395181767b_0_504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含標題的內容">
  <p:cSld name="23_含標題的內容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" name="Google Shape;120;g3395181767b_0_508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21" name="Google Shape;121;g3395181767b_0_508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g3395181767b_0_508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含標題的內容">
  <p:cSld name="24_含標題的內容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" name="Google Shape;124;g3395181767b_0_512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25" name="Google Shape;125;g3395181767b_0_512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g3395181767b_0_512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含標題的內容">
  <p:cSld name="25_含標題的內容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g3395181767b_0_516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29" name="Google Shape;129;g3395181767b_0_516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g3395181767b_0_516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含標題的內容">
  <p:cSld name="26_含標題的內容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" name="Google Shape;132;g3395181767b_0_520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33" name="Google Shape;133;g3395181767b_0_520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g3395181767b_0_520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含標題的內容">
  <p:cSld name="27_含標題的內容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g3395181767b_0_524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37" name="Google Shape;137;g3395181767b_0_524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g3395181767b_0_524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g3395181767b_0_4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g3395181767b_0_4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7" name="Google Shape;27;g3395181767b_0_413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1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8" name="Google Shape;28;g3395181767b_0_413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含標題的內容">
  <p:cSld name="28_含標題的內容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g3395181767b_0_528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41" name="Google Shape;141;g3395181767b_0_528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g3395181767b_0_528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含標題的內容">
  <p:cSld name="29_含標題的內容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g3395181767b_0_532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45" name="Google Shape;145;g3395181767b_0_532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g3395181767b_0_532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含標題的內容">
  <p:cSld name="30_含標題的內容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" name="Google Shape;148;g3395181767b_0_536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49" name="Google Shape;149;g3395181767b_0_536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g3395181767b_0_536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含標題的內容">
  <p:cSld name="31_含標題的內容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" name="Google Shape;152;g3395181767b_0_540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53" name="Google Shape;153;g3395181767b_0_540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g3395181767b_0_540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含標題的內容">
  <p:cSld name="32_含標題的內容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oogle Shape;156;g3395181767b_0_544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57" name="Google Shape;157;g3395181767b_0_544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g3395181767b_0_544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含標題的內容">
  <p:cSld name="34_含標題的內容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oogle Shape;161;g3395181767b_0_549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62" name="Google Shape;162;g3395181767b_0_549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g3395181767b_0_549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含標題的內容">
  <p:cSld name="35_含標題的內容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g3395181767b_0_553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66" name="Google Shape;166;g3395181767b_0_553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g3395181767b_0_553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含標題的內容">
  <p:cSld name="36_含標題的內容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oogle Shape;169;g3395181767b_0_557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70" name="Google Shape;170;g3395181767b_0_557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g3395181767b_0_557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7_含標題的內容">
  <p:cSld name="37_含標題的內容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Google Shape;173;g3395181767b_0_561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74" name="Google Shape;174;g3395181767b_0_561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g3395181767b_0_561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8_含標題的內容">
  <p:cSld name="38_含標題的內容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" name="Google Shape;177;g3395181767b_0_565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78" name="Google Shape;178;g3395181767b_0_565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g3395181767b_0_565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3395181767b_0_4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g3395181767b_0_4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9_含標題的內容">
  <p:cSld name="39_含標題的內容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" name="Google Shape;181;g3395181767b_0_569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82" name="Google Shape;182;g3395181767b_0_569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g3395181767b_0_569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6_含標題的內容">
  <p:cSld name="56_含標題的內容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oogle Shape;185;g3395181767b_0_573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86" name="Google Shape;186;g3395181767b_0_573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g3395181767b_0_573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0_含標題的內容">
  <p:cSld name="40_含標題的內容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" name="Google Shape;189;g3395181767b_0_577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90" name="Google Shape;190;g3395181767b_0_577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g3395181767b_0_577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1_含標題的內容">
  <p:cSld name="41_含標題的內容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g3395181767b_0_581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94" name="Google Shape;194;g3395181767b_0_581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g3395181767b_0_581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2_含標題的內容">
  <p:cSld name="42_含標題的內容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7" name="Google Shape;197;g3395181767b_0_585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198" name="Google Shape;198;g3395181767b_0_585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g3395181767b_0_585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3_含標題的內容">
  <p:cSld name="43_含標題的內容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oogle Shape;201;g3395181767b_0_589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02" name="Google Shape;202;g3395181767b_0_589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g3395181767b_0_589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4_含標題的內容">
  <p:cSld name="44_含標題的內容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oogle Shape;205;g3395181767b_0_593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06" name="Google Shape;206;g3395181767b_0_593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g3395181767b_0_593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5_含標題的內容">
  <p:cSld name="45_含標題的內容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" name="Google Shape;209;g3395181767b_0_597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10" name="Google Shape;210;g3395181767b_0_597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g3395181767b_0_597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6_含標題的內容">
  <p:cSld name="46_含標題的內容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g3395181767b_0_601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14" name="Google Shape;214;g3395181767b_0_601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g3395181767b_0_601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7_含標題的內容">
  <p:cSld name="47_含標題的內容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7" name="Google Shape;217;g3395181767b_0_605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18" name="Google Shape;218;g3395181767b_0_605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g3395181767b_0_605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3395181767b_0_42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4" name="Google Shape;34;g3395181767b_0_42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5" name="Google Shape;35;g3395181767b_0_42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8_含標題的內容">
  <p:cSld name="48_含標題的內容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g3395181767b_0_609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22" name="Google Shape;222;g3395181767b_0_609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g3395181767b_0_609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9_含標題的內容">
  <p:cSld name="49_含標題的內容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" name="Google Shape;225;g3395181767b_0_613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26" name="Google Shape;226;g3395181767b_0_613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g3395181767b_0_613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0_含標題的內容">
  <p:cSld name="50_含標題的內容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g3395181767b_0_617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30" name="Google Shape;230;g3395181767b_0_617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g3395181767b_0_617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1_含標題的內容">
  <p:cSld name="51_含標題的內容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" name="Google Shape;233;g3395181767b_0_621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34" name="Google Shape;234;g3395181767b_0_621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g3395181767b_0_621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2_含標題的內容">
  <p:cSld name="52_含標題的內容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oogle Shape;237;g3395181767b_0_625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38" name="Google Shape;238;g3395181767b_0_625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g3395181767b_0_625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3_含標題的內容">
  <p:cSld name="53_含標題的內容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" name="Google Shape;241;g3395181767b_0_629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42" name="Google Shape;242;g3395181767b_0_629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g3395181767b_0_629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4_含標題的內容">
  <p:cSld name="54_含標題的內容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" name="Google Shape;245;g3395181767b_0_633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46" name="Google Shape;246;g3395181767b_0_633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g3395181767b_0_633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5_含標題的內容">
  <p:cSld name="55_含標題的內容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" name="Google Shape;249;g3395181767b_0_637"/>
          <p:cNvGrpSpPr/>
          <p:nvPr/>
        </p:nvGrpSpPr>
        <p:grpSpPr>
          <a:xfrm>
            <a:off x="-128764" y="-217555"/>
            <a:ext cx="1335000" cy="1585943"/>
            <a:chOff x="-128764" y="-217555"/>
            <a:chExt cx="1335000" cy="1585943"/>
          </a:xfrm>
        </p:grpSpPr>
        <p:sp>
          <p:nvSpPr>
            <p:cNvPr id="250" name="Google Shape;250;g3395181767b_0_637"/>
            <p:cNvSpPr/>
            <p:nvPr/>
          </p:nvSpPr>
          <p:spPr>
            <a:xfrm rot="5400000">
              <a:off x="-427996" y="359189"/>
              <a:ext cx="1435500" cy="582900"/>
            </a:xfrm>
            <a:prstGeom prst="triangle">
              <a:avLst>
                <a:gd name="adj" fmla="val 0"/>
              </a:avLst>
            </a:prstGeom>
            <a:solidFill>
              <a:srgbClr val="8569B7">
                <a:alpha val="69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g3395181767b_0_637"/>
            <p:cNvSpPr/>
            <p:nvPr/>
          </p:nvSpPr>
          <p:spPr>
            <a:xfrm rot="-2859791" flipH="1">
              <a:off x="-248807" y="304049"/>
              <a:ext cx="1575084" cy="370993"/>
            </a:xfrm>
            <a:prstGeom prst="triangle">
              <a:avLst>
                <a:gd name="adj" fmla="val 36317"/>
              </a:avLst>
            </a:prstGeom>
            <a:solidFill>
              <a:srgbClr val="CDCDCD">
                <a:alpha val="443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3395181767b_0_42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8" name="Google Shape;38;g3395181767b_0_42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g3395181767b_0_428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g3395181767b_0_42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42" name="Google Shape;42;g3395181767b_0_42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3" name="Google Shape;43;g3395181767b_0_428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g3395181767b_0_42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g3395181767b_0_43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7" name="Google Shape;47;g3395181767b_0_43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3395181767b_0_43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50" name="Google Shape;50;g3395181767b_0_43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g3395181767b_0_43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3395181767b_0_39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g3395181767b_0_39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  <a:defRPr sz="2400">
                <a:solidFill>
                  <a:schemeClr val="dk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●"/>
              <a:defRPr sz="1900">
                <a:solidFill>
                  <a:schemeClr val="dk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○"/>
              <a:defRPr sz="1900">
                <a:solidFill>
                  <a:schemeClr val="dk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Char char="■"/>
              <a:defRPr sz="19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g3395181767b_0_39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7" r:id="rId35"/>
    <p:sldLayoutId id="2147483688" r:id="rId36"/>
    <p:sldLayoutId id="2147483689" r:id="rId37"/>
    <p:sldLayoutId id="2147483690" r:id="rId38"/>
    <p:sldLayoutId id="2147483691" r:id="rId39"/>
    <p:sldLayoutId id="2147483692" r:id="rId40"/>
    <p:sldLayoutId id="2147483693" r:id="rId41"/>
    <p:sldLayoutId id="2147483694" r:id="rId42"/>
    <p:sldLayoutId id="2147483695" r:id="rId43"/>
    <p:sldLayoutId id="2147483696" r:id="rId44"/>
    <p:sldLayoutId id="2147483697" r:id="rId45"/>
    <p:sldLayoutId id="2147483698" r:id="rId46"/>
    <p:sldLayoutId id="2147483699" r:id="rId47"/>
    <p:sldLayoutId id="2147483700" r:id="rId48"/>
    <p:sldLayoutId id="2147483701" r:id="rId49"/>
    <p:sldLayoutId id="2147483702" r:id="rId50"/>
    <p:sldLayoutId id="2147483703" r:id="rId51"/>
    <p:sldLayoutId id="2147483704" r:id="rId52"/>
    <p:sldLayoutId id="2147483705" r:id="rId53"/>
    <p:sldLayoutId id="2147483706" r:id="rId54"/>
    <p:sldLayoutId id="2147483707" r:id="rId55"/>
    <p:sldLayoutId id="2147483708" r:id="rId56"/>
    <p:sldLayoutId id="2147483709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6" name="Google Shape;2826;p62"/>
          <p:cNvGrpSpPr/>
          <p:nvPr/>
        </p:nvGrpSpPr>
        <p:grpSpPr>
          <a:xfrm>
            <a:off x="-345367" y="-56269"/>
            <a:ext cx="4917369" cy="7024469"/>
            <a:chOff x="-345367" y="-56269"/>
            <a:chExt cx="4917369" cy="7024469"/>
          </a:xfrm>
        </p:grpSpPr>
        <p:sp>
          <p:nvSpPr>
            <p:cNvPr id="2827" name="Google Shape;2827;p62"/>
            <p:cNvSpPr/>
            <p:nvPr/>
          </p:nvSpPr>
          <p:spPr>
            <a:xfrm>
              <a:off x="-345367" y="-56269"/>
              <a:ext cx="4917369" cy="7024469"/>
            </a:xfrm>
            <a:custGeom>
              <a:avLst/>
              <a:gdLst/>
              <a:ahLst/>
              <a:cxnLst/>
              <a:rect l="l" t="t" r="r" b="b"/>
              <a:pathLst>
                <a:path w="4917369" h="7024469" extrusionOk="0">
                  <a:moveTo>
                    <a:pt x="4904937" y="0"/>
                  </a:moveTo>
                  <a:lnTo>
                    <a:pt x="4904814" y="155"/>
                  </a:lnTo>
                  <a:lnTo>
                    <a:pt x="4917369" y="0"/>
                  </a:lnTo>
                  <a:lnTo>
                    <a:pt x="3254576" y="2087044"/>
                  </a:lnTo>
                  <a:lnTo>
                    <a:pt x="3254576" y="1171896"/>
                  </a:lnTo>
                  <a:lnTo>
                    <a:pt x="2987337" y="1171896"/>
                  </a:lnTo>
                  <a:lnTo>
                    <a:pt x="2333628" y="2108262"/>
                  </a:lnTo>
                  <a:lnTo>
                    <a:pt x="2333628" y="2281968"/>
                  </a:lnTo>
                  <a:lnTo>
                    <a:pt x="2855773" y="2281968"/>
                  </a:lnTo>
                  <a:lnTo>
                    <a:pt x="2855773" y="2574903"/>
                  </a:lnTo>
                  <a:lnTo>
                    <a:pt x="2865889" y="2574903"/>
                  </a:lnTo>
                  <a:lnTo>
                    <a:pt x="1415724" y="4395068"/>
                  </a:lnTo>
                  <a:lnTo>
                    <a:pt x="4539175" y="7024468"/>
                  </a:lnTo>
                  <a:lnTo>
                    <a:pt x="3144837" y="7024468"/>
                  </a:lnTo>
                  <a:lnTo>
                    <a:pt x="3144838" y="7024469"/>
                  </a:lnTo>
                  <a:lnTo>
                    <a:pt x="3132406" y="7024469"/>
                  </a:lnTo>
                  <a:lnTo>
                    <a:pt x="12432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12432" y="3462948"/>
                  </a:lnTo>
                  <a:lnTo>
                    <a:pt x="12432" y="3448756"/>
                  </a:lnTo>
                  <a:lnTo>
                    <a:pt x="332932" y="3814615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lt1">
                <a:alpha val="545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8" name="Google Shape;2828;p62"/>
            <p:cNvSpPr/>
            <p:nvPr/>
          </p:nvSpPr>
          <p:spPr>
            <a:xfrm>
              <a:off x="2170189" y="1530876"/>
              <a:ext cx="346384" cy="536534"/>
            </a:xfrm>
            <a:custGeom>
              <a:avLst/>
              <a:gdLst/>
              <a:ahLst/>
              <a:cxnLst/>
              <a:rect l="l" t="t" r="r" b="b"/>
              <a:pathLst>
                <a:path w="346384" h="536534" extrusionOk="0">
                  <a:moveTo>
                    <a:pt x="346384" y="0"/>
                  </a:moveTo>
                  <a:lnTo>
                    <a:pt x="346384" y="536534"/>
                  </a:lnTo>
                  <a:lnTo>
                    <a:pt x="0" y="536534"/>
                  </a:lnTo>
                  <a:lnTo>
                    <a:pt x="346384" y="0"/>
                  </a:lnTo>
                  <a:close/>
                </a:path>
              </a:pathLst>
            </a:custGeom>
            <a:solidFill>
              <a:srgbClr val="FFF9E7">
                <a:alpha val="545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29" name="Google Shape;2829;p62"/>
          <p:cNvSpPr txBox="1"/>
          <p:nvPr/>
        </p:nvSpPr>
        <p:spPr>
          <a:xfrm>
            <a:off x="2613780" y="2237142"/>
            <a:ext cx="411282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跨領域美感教育卓越領航計畫</a:t>
            </a:r>
            <a:endParaRPr sz="20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0" name="Google Shape;2830;p62"/>
          <p:cNvSpPr txBox="1"/>
          <p:nvPr/>
        </p:nvSpPr>
        <p:spPr>
          <a:xfrm>
            <a:off x="2613780" y="3181041"/>
            <a:ext cx="9308420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標竿/種子學校角色任務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cxnSp>
        <p:nvCxnSpPr>
          <p:cNvPr id="2831" name="Google Shape;2831;p62"/>
          <p:cNvCxnSpPr/>
          <p:nvPr/>
        </p:nvCxnSpPr>
        <p:spPr>
          <a:xfrm>
            <a:off x="2613780" y="4273649"/>
            <a:ext cx="800342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32" name="Google Shape;2832;p62"/>
          <p:cNvSpPr/>
          <p:nvPr/>
        </p:nvSpPr>
        <p:spPr>
          <a:xfrm>
            <a:off x="2702680" y="4392054"/>
            <a:ext cx="7015409" cy="86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CDCDC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計畫協同主持人 </a:t>
            </a:r>
            <a:endParaRPr sz="2000" b="1" i="0" u="none" strike="noStrike" cap="none" dirty="0">
              <a:solidFill>
                <a:srgbClr val="CDCDC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25000"/>
              </a:lnSpc>
              <a:buSzPts val="2000"/>
            </a:pPr>
            <a:r>
              <a:rPr lang="zh-TW" altLang="en-US" sz="20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國立臺北教育大學藝術造形設計學</a:t>
            </a:r>
            <a:r>
              <a:rPr lang="zh-TW" altLang="en-US" sz="2000" b="1" dirty="0" smtClean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    陳</a:t>
            </a:r>
            <a:r>
              <a:rPr lang="zh-TW" altLang="en-US" sz="20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淳迪教授</a:t>
            </a:r>
            <a:endParaRPr sz="1400" b="0" i="0" u="none" strike="noStrike" cap="none" dirty="0">
              <a:solidFill>
                <a:srgbClr val="D8D8D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6" name="Google Shape;3346;p71"/>
          <p:cNvSpPr txBox="1"/>
          <p:nvPr/>
        </p:nvSpPr>
        <p:spPr>
          <a:xfrm>
            <a:off x="2709565" y="3261311"/>
            <a:ext cx="81035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申請文件與遴選流程</a:t>
            </a:r>
            <a:endParaRPr sz="60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cxnSp>
        <p:nvCxnSpPr>
          <p:cNvPr id="3347" name="Google Shape;3347;p71"/>
          <p:cNvCxnSpPr/>
          <p:nvPr/>
        </p:nvCxnSpPr>
        <p:spPr>
          <a:xfrm>
            <a:off x="2709565" y="4276974"/>
            <a:ext cx="788223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48" name="Google Shape;3348;p71"/>
          <p:cNvSpPr/>
          <p:nvPr/>
        </p:nvSpPr>
        <p:spPr>
          <a:xfrm>
            <a:off x="2806772" y="4430863"/>
            <a:ext cx="7015409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5000"/>
              </a:lnSpc>
              <a:buSzPts val="2000"/>
            </a:pPr>
            <a:r>
              <a:rPr lang="zh-TW" altLang="en-US" sz="2000" b="1" dirty="0">
                <a:solidFill>
                  <a:srgbClr val="CDCDC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計畫協同主持人 </a:t>
            </a:r>
          </a:p>
          <a:p>
            <a:pPr lvl="0">
              <a:lnSpc>
                <a:spcPct val="125000"/>
              </a:lnSpc>
              <a:buSzPts val="2000"/>
            </a:pPr>
            <a:r>
              <a:rPr lang="zh-TW" altLang="en-US" sz="20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國立臺北教育大學藝術造形設計學</a:t>
            </a:r>
            <a:r>
              <a:rPr lang="zh-TW" altLang="en-US" sz="2000" b="1" dirty="0" smtClean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系    陳</a:t>
            </a:r>
            <a:r>
              <a:rPr lang="zh-TW" altLang="en-US" sz="20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淳迪教授</a:t>
            </a:r>
          </a:p>
        </p:txBody>
      </p:sp>
      <p:grpSp>
        <p:nvGrpSpPr>
          <p:cNvPr id="3349" name="Google Shape;3349;p71"/>
          <p:cNvGrpSpPr/>
          <p:nvPr/>
        </p:nvGrpSpPr>
        <p:grpSpPr>
          <a:xfrm>
            <a:off x="-332475" y="-113342"/>
            <a:ext cx="4904937" cy="7024469"/>
            <a:chOff x="-332475" y="-113342"/>
            <a:chExt cx="4904937" cy="7024469"/>
          </a:xfrm>
        </p:grpSpPr>
        <p:sp>
          <p:nvSpPr>
            <p:cNvPr id="3350" name="Google Shape;3350;p71"/>
            <p:cNvSpPr/>
            <p:nvPr/>
          </p:nvSpPr>
          <p:spPr>
            <a:xfrm>
              <a:off x="-332475" y="-113342"/>
              <a:ext cx="4904937" cy="7024469"/>
            </a:xfrm>
            <a:custGeom>
              <a:avLst/>
              <a:gdLst/>
              <a:ahLst/>
              <a:cxnLst/>
              <a:rect l="l" t="t" r="r" b="b"/>
              <a:pathLst>
                <a:path w="4904937" h="7024469" extrusionOk="0">
                  <a:moveTo>
                    <a:pt x="4904937" y="0"/>
                  </a:moveTo>
                  <a:lnTo>
                    <a:pt x="3070684" y="2302252"/>
                  </a:lnTo>
                  <a:lnTo>
                    <a:pt x="2802083" y="2639385"/>
                  </a:lnTo>
                  <a:lnTo>
                    <a:pt x="1408283" y="4388804"/>
                  </a:lnTo>
                  <a:lnTo>
                    <a:pt x="4539175" y="7024468"/>
                  </a:lnTo>
                  <a:lnTo>
                    <a:pt x="3132405" y="7024468"/>
                  </a:lnTo>
                  <a:lnTo>
                    <a:pt x="3132406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332932" y="3828806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lt1">
                <a:alpha val="545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1" name="Google Shape;3351;p71"/>
            <p:cNvSpPr txBox="1"/>
            <p:nvPr/>
          </p:nvSpPr>
          <p:spPr>
            <a:xfrm>
              <a:off x="1842807" y="783710"/>
              <a:ext cx="1361270" cy="2400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</a:pPr>
              <a:r>
                <a:rPr lang="zh-TW" sz="15000" b="1" i="0" u="none" strike="noStrike" cap="none" dirty="0">
                  <a:solidFill>
                    <a:srgbClr val="406731"/>
                  </a:solidFill>
                  <a:latin typeface="Federo"/>
                  <a:ea typeface="Federo"/>
                  <a:cs typeface="Federo"/>
                  <a:sym typeface="Federo"/>
                </a:rPr>
                <a:t>5</a:t>
              </a:r>
              <a:endParaRPr sz="15000" b="1" i="0" u="none" strike="noStrike" cap="none" dirty="0">
                <a:solidFill>
                  <a:srgbClr val="406731"/>
                </a:solidFill>
                <a:latin typeface="Federo"/>
                <a:ea typeface="Federo"/>
                <a:cs typeface="Federo"/>
                <a:sym typeface="Federo"/>
              </a:endParaRPr>
            </a:p>
          </p:txBody>
        </p:sp>
      </p:grpSp>
      <p:sp>
        <p:nvSpPr>
          <p:cNvPr id="3352" name="Google Shape;3352;p71"/>
          <p:cNvSpPr txBox="1"/>
          <p:nvPr/>
        </p:nvSpPr>
        <p:spPr>
          <a:xfrm>
            <a:off x="2806772" y="2153315"/>
            <a:ext cx="46056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0" i="0" u="none" strike="noStrike" cap="none">
                <a:solidFill>
                  <a:srgbClr val="D8D8D8"/>
                </a:solidFill>
                <a:latin typeface="Calibri"/>
                <a:ea typeface="Calibri"/>
                <a:cs typeface="Calibri"/>
                <a:sym typeface="Calibri"/>
              </a:rPr>
              <a:t>跨領域美感教育卓越領航計畫</a:t>
            </a:r>
            <a:endParaRPr sz="20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7" name="Google Shape;3357;p7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8" name="Google Shape;3358;p72"/>
          <p:cNvSpPr txBox="1"/>
          <p:nvPr/>
        </p:nvSpPr>
        <p:spPr>
          <a:xfrm>
            <a:off x="982922" y="153781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申請文件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359" name="Google Shape;3359;p72"/>
          <p:cNvSpPr txBox="1"/>
          <p:nvPr/>
        </p:nvSpPr>
        <p:spPr>
          <a:xfrm>
            <a:off x="7592422" y="1690505"/>
            <a:ext cx="4155600" cy="42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icrosoft JhengHei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申請計畫書(含經費預算表)</a:t>
            </a:r>
            <a:endParaRPr sz="24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360" name="Google Shape;3360;p72"/>
          <p:cNvSpPr txBox="1"/>
          <p:nvPr/>
        </p:nvSpPr>
        <p:spPr>
          <a:xfrm>
            <a:off x="7592422" y="2680719"/>
            <a:ext cx="4405200" cy="16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icrosoft JhengHei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申請文件檔案可於計畫官方網站之表單下載區下載https://www.inarts.world/</a:t>
            </a:r>
            <a:endParaRPr sz="24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361" name="Google Shape;3361;p72" descr="C:\Users\user\Downloads\表單下載區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71299" y="4192857"/>
            <a:ext cx="1804116" cy="1804116"/>
          </a:xfrm>
          <a:prstGeom prst="rect">
            <a:avLst/>
          </a:prstGeom>
          <a:noFill/>
          <a:ln>
            <a:noFill/>
          </a:ln>
        </p:spPr>
      </p:pic>
      <p:sp>
        <p:nvSpPr>
          <p:cNvPr id="3362" name="Google Shape;3362;p72"/>
          <p:cNvSpPr/>
          <p:nvPr/>
        </p:nvSpPr>
        <p:spPr>
          <a:xfrm rot="1855740">
            <a:off x="6850850" y="1583232"/>
            <a:ext cx="706916" cy="637364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3" name="Google Shape;3363;p72"/>
          <p:cNvSpPr txBox="1"/>
          <p:nvPr/>
        </p:nvSpPr>
        <p:spPr>
          <a:xfrm>
            <a:off x="6967472" y="1610544"/>
            <a:ext cx="37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36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364" name="Google Shape;3364;p72"/>
          <p:cNvSpPr/>
          <p:nvPr/>
        </p:nvSpPr>
        <p:spPr>
          <a:xfrm rot="1855736">
            <a:off x="6839654" y="2595029"/>
            <a:ext cx="705598" cy="637200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5" name="Google Shape;3365;p72"/>
          <p:cNvSpPr txBox="1"/>
          <p:nvPr/>
        </p:nvSpPr>
        <p:spPr>
          <a:xfrm>
            <a:off x="6954492" y="2590462"/>
            <a:ext cx="3777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zh-TW" sz="36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sz="36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366" name="Google Shape;3366;p72"/>
          <p:cNvGrpSpPr/>
          <p:nvPr/>
        </p:nvGrpSpPr>
        <p:grpSpPr>
          <a:xfrm>
            <a:off x="360129" y="758912"/>
            <a:ext cx="6462856" cy="6603938"/>
            <a:chOff x="131529" y="758912"/>
            <a:chExt cx="6462856" cy="6603938"/>
          </a:xfrm>
        </p:grpSpPr>
        <p:grpSp>
          <p:nvGrpSpPr>
            <p:cNvPr id="3367" name="Google Shape;3367;p72"/>
            <p:cNvGrpSpPr/>
            <p:nvPr/>
          </p:nvGrpSpPr>
          <p:grpSpPr>
            <a:xfrm>
              <a:off x="131529" y="758912"/>
              <a:ext cx="6462856" cy="6603938"/>
              <a:chOff x="4267432" y="3268989"/>
              <a:chExt cx="3746861" cy="3515306"/>
            </a:xfrm>
          </p:grpSpPr>
          <p:pic>
            <p:nvPicPr>
              <p:cNvPr id="3368" name="Google Shape;3368;p72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4267432" y="3268989"/>
                <a:ext cx="3746861" cy="3515306"/>
              </a:xfrm>
              <a:prstGeom prst="rect">
                <a:avLst/>
              </a:prstGeom>
              <a:noFill/>
              <a:ln>
                <a:noFill/>
              </a:ln>
            </p:spPr>
          </p:pic>
          <p:grpSp>
            <p:nvGrpSpPr>
              <p:cNvPr id="3369" name="Google Shape;3369;p72"/>
              <p:cNvGrpSpPr/>
              <p:nvPr/>
            </p:nvGrpSpPr>
            <p:grpSpPr>
              <a:xfrm>
                <a:off x="4640809" y="3702483"/>
                <a:ext cx="3029172" cy="1710230"/>
                <a:chOff x="4640809" y="3464358"/>
                <a:chExt cx="3029172" cy="1710230"/>
              </a:xfrm>
            </p:grpSpPr>
            <p:sp>
              <p:nvSpPr>
                <p:cNvPr id="3370" name="Google Shape;3370;p72"/>
                <p:cNvSpPr/>
                <p:nvPr/>
              </p:nvSpPr>
              <p:spPr>
                <a:xfrm>
                  <a:off x="4640809" y="3464358"/>
                  <a:ext cx="3029172" cy="1710230"/>
                </a:xfrm>
                <a:prstGeom prst="rect">
                  <a:avLst/>
                </a:pr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Calibri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1" name="Google Shape;3371;p72"/>
                <p:cNvSpPr/>
                <p:nvPr/>
              </p:nvSpPr>
              <p:spPr>
                <a:xfrm>
                  <a:off x="4640809" y="3464358"/>
                  <a:ext cx="3029172" cy="17102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13" h="1561" extrusionOk="0">
                      <a:moveTo>
                        <a:pt x="2513" y="0"/>
                      </a:moveTo>
                      <a:lnTo>
                        <a:pt x="0" y="0"/>
                      </a:lnTo>
                      <a:lnTo>
                        <a:pt x="0" y="1561"/>
                      </a:lnTo>
                      <a:lnTo>
                        <a:pt x="2513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Calibri"/>
                    <a:buNone/>
                  </a:pPr>
                  <a:endParaRPr sz="135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pic>
          <p:nvPicPr>
            <p:cNvPr id="3372" name="Google Shape;3372;p72"/>
            <p:cNvPicPr preferRelativeResize="0"/>
            <p:nvPr/>
          </p:nvPicPr>
          <p:blipFill rotWithShape="1">
            <a:blip r:embed="rId6">
              <a:alphaModFix/>
            </a:blip>
            <a:srcRect l="5940" r="7092" b="10185"/>
            <a:stretch/>
          </p:blipFill>
          <p:spPr>
            <a:xfrm>
              <a:off x="775556" y="1573284"/>
              <a:ext cx="5323585" cy="32128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5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7" name="Google Shape;3377;p73"/>
          <p:cNvSpPr txBox="1"/>
          <p:nvPr/>
        </p:nvSpPr>
        <p:spPr>
          <a:xfrm>
            <a:off x="763372" y="-1644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79A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E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標竿學校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申請計畫書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4" t="6567" r="11097" b="6866"/>
          <a:stretch/>
        </p:blipFill>
        <p:spPr>
          <a:xfrm>
            <a:off x="4639896" y="962166"/>
            <a:ext cx="3592265" cy="576618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3" t="6368" r="11293" b="6469"/>
          <a:stretch/>
        </p:blipFill>
        <p:spPr>
          <a:xfrm>
            <a:off x="8313795" y="962166"/>
            <a:ext cx="3554495" cy="576618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4183" y="962166"/>
            <a:ext cx="3664079" cy="5766180"/>
          </a:xfrm>
          <a:prstGeom prst="rect">
            <a:avLst/>
          </a:prstGeom>
        </p:spPr>
      </p:pic>
      <p:sp>
        <p:nvSpPr>
          <p:cNvPr id="13" name="Google Shape;3544;p75"/>
          <p:cNvSpPr/>
          <p:nvPr/>
        </p:nvSpPr>
        <p:spPr>
          <a:xfrm>
            <a:off x="2621804" y="4176215"/>
            <a:ext cx="1936458" cy="711507"/>
          </a:xfrm>
          <a:prstGeom prst="roundRect">
            <a:avLst>
              <a:gd name="adj" fmla="val 16667"/>
            </a:avLst>
          </a:prstGeom>
          <a:solidFill>
            <a:srgbClr val="FFEACA">
              <a:alpha val="40000"/>
            </a:srgbClr>
          </a:solidFill>
          <a:ln w="57150" cap="flat" cmpd="sng">
            <a:solidFill>
              <a:srgbClr val="DF532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88" name="Google Shape;3388;p74"/>
          <p:cNvGrpSpPr/>
          <p:nvPr/>
        </p:nvGrpSpPr>
        <p:grpSpPr>
          <a:xfrm>
            <a:off x="4609798" y="954288"/>
            <a:ext cx="7438600" cy="5748988"/>
            <a:chOff x="629328" y="980120"/>
            <a:chExt cx="7438600" cy="5748988"/>
          </a:xfrm>
        </p:grpSpPr>
        <p:pic>
          <p:nvPicPr>
            <p:cNvPr id="3389" name="Google Shape;3389;p74"/>
            <p:cNvPicPr preferRelativeResize="0"/>
            <p:nvPr/>
          </p:nvPicPr>
          <p:blipFill rotWithShape="1">
            <a:blip r:embed="rId4">
              <a:alphaModFix/>
            </a:blip>
            <a:srcRect l="12577" t="5384" r="9074" b="6701"/>
            <a:stretch/>
          </p:blipFill>
          <p:spPr>
            <a:xfrm>
              <a:off x="4444930" y="980120"/>
              <a:ext cx="3622998" cy="57489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390" name="Google Shape;3390;p74"/>
            <p:cNvPicPr preferRelativeResize="0"/>
            <p:nvPr/>
          </p:nvPicPr>
          <p:blipFill rotWithShape="1">
            <a:blip r:embed="rId5">
              <a:alphaModFix/>
            </a:blip>
            <a:srcRect l="9575" t="5986" r="10022" b="6102"/>
            <a:stretch/>
          </p:blipFill>
          <p:spPr>
            <a:xfrm>
              <a:off x="629328" y="980122"/>
              <a:ext cx="3718142" cy="574898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391" name="Google Shape;3391;p74"/>
          <p:cNvSpPr txBox="1"/>
          <p:nvPr/>
        </p:nvSpPr>
        <p:spPr>
          <a:xfrm>
            <a:off x="839572" y="-1644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79A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E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標竿學校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申請計畫書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pSp>
        <p:nvGrpSpPr>
          <p:cNvPr id="3392" name="Google Shape;3392;p74"/>
          <p:cNvGrpSpPr/>
          <p:nvPr/>
        </p:nvGrpSpPr>
        <p:grpSpPr>
          <a:xfrm>
            <a:off x="3740806" y="2359159"/>
            <a:ext cx="1317881" cy="650970"/>
            <a:chOff x="4532883" y="2382845"/>
            <a:chExt cx="1292783" cy="638901"/>
          </a:xfrm>
        </p:grpSpPr>
        <p:sp>
          <p:nvSpPr>
            <p:cNvPr id="3393" name="Google Shape;3393;p74"/>
            <p:cNvSpPr/>
            <p:nvPr/>
          </p:nvSpPr>
          <p:spPr>
            <a:xfrm>
              <a:off x="4532883" y="2382845"/>
              <a:ext cx="1292783" cy="638901"/>
            </a:xfrm>
            <a:prstGeom prst="roundRect">
              <a:avLst>
                <a:gd name="adj" fmla="val 16667"/>
              </a:avLst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94" name="Google Shape;3394;p74"/>
            <p:cNvGrpSpPr/>
            <p:nvPr/>
          </p:nvGrpSpPr>
          <p:grpSpPr>
            <a:xfrm>
              <a:off x="5332598" y="2554810"/>
              <a:ext cx="267383" cy="313342"/>
              <a:chOff x="1776" y="1776"/>
              <a:chExt cx="64" cy="75"/>
            </a:xfrm>
          </p:grpSpPr>
          <p:sp>
            <p:nvSpPr>
              <p:cNvPr id="3395" name="Google Shape;3395;p74"/>
              <p:cNvSpPr/>
              <p:nvPr/>
            </p:nvSpPr>
            <p:spPr>
              <a:xfrm>
                <a:off x="1795" y="1779"/>
                <a:ext cx="29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6" name="Google Shape;3396;p74"/>
              <p:cNvSpPr/>
              <p:nvPr/>
            </p:nvSpPr>
            <p:spPr>
              <a:xfrm>
                <a:off x="1776" y="1810"/>
                <a:ext cx="6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24" h="16" extrusionOk="0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7" name="Google Shape;3397;p74"/>
              <p:cNvSpPr/>
              <p:nvPr/>
            </p:nvSpPr>
            <p:spPr>
              <a:xfrm>
                <a:off x="1795" y="1776"/>
                <a:ext cx="29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398" name="Google Shape;3398;p74"/>
              <p:cNvSpPr/>
              <p:nvPr/>
            </p:nvSpPr>
            <p:spPr>
              <a:xfrm>
                <a:off x="1776" y="1807"/>
                <a:ext cx="64" cy="42"/>
              </a:xfrm>
              <a:custGeom>
                <a:avLst/>
                <a:gdLst/>
                <a:ahLst/>
                <a:cxnLst/>
                <a:rect l="l" t="t" r="r" b="b"/>
                <a:pathLst>
                  <a:path w="24" h="16" extrusionOk="0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399" name="Google Shape;3399;p74"/>
            <p:cNvGrpSpPr/>
            <p:nvPr/>
          </p:nvGrpSpPr>
          <p:grpSpPr>
            <a:xfrm>
              <a:off x="4972045" y="2641367"/>
              <a:ext cx="179759" cy="146315"/>
              <a:chOff x="5775720" y="2036334"/>
              <a:chExt cx="193126" cy="157195"/>
            </a:xfrm>
          </p:grpSpPr>
          <p:grpSp>
            <p:nvGrpSpPr>
              <p:cNvPr id="3400" name="Google Shape;3400;p74"/>
              <p:cNvGrpSpPr/>
              <p:nvPr/>
            </p:nvGrpSpPr>
            <p:grpSpPr>
              <a:xfrm>
                <a:off x="5775720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401" name="Google Shape;3401;p74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02" name="Google Shape;3402;p74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03" name="Google Shape;3403;p74"/>
              <p:cNvGrpSpPr/>
              <p:nvPr/>
            </p:nvGrpSpPr>
            <p:grpSpPr>
              <a:xfrm>
                <a:off x="5868181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404" name="Google Shape;3404;p74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05" name="Google Shape;3405;p74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3406" name="Google Shape;3406;p74"/>
          <p:cNvGrpSpPr/>
          <p:nvPr/>
        </p:nvGrpSpPr>
        <p:grpSpPr>
          <a:xfrm>
            <a:off x="3740806" y="3498915"/>
            <a:ext cx="1317881" cy="650970"/>
            <a:chOff x="4532883" y="3589333"/>
            <a:chExt cx="1292783" cy="638901"/>
          </a:xfrm>
        </p:grpSpPr>
        <p:sp>
          <p:nvSpPr>
            <p:cNvPr id="3407" name="Google Shape;3407;p74"/>
            <p:cNvSpPr/>
            <p:nvPr/>
          </p:nvSpPr>
          <p:spPr>
            <a:xfrm>
              <a:off x="4532883" y="3589333"/>
              <a:ext cx="1292783" cy="63890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8" name="Google Shape;3408;p74"/>
            <p:cNvGrpSpPr/>
            <p:nvPr/>
          </p:nvGrpSpPr>
          <p:grpSpPr>
            <a:xfrm>
              <a:off x="5298975" y="3743763"/>
              <a:ext cx="326065" cy="329915"/>
              <a:chOff x="2426" y="2781"/>
              <a:chExt cx="593" cy="600"/>
            </a:xfrm>
          </p:grpSpPr>
          <p:sp>
            <p:nvSpPr>
              <p:cNvPr id="3409" name="Google Shape;3409;p74"/>
              <p:cNvSpPr/>
              <p:nvPr/>
            </p:nvSpPr>
            <p:spPr>
              <a:xfrm>
                <a:off x="2442" y="2805"/>
                <a:ext cx="577" cy="57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10" name="Google Shape;3410;p74"/>
              <p:cNvSpPr/>
              <p:nvPr/>
            </p:nvSpPr>
            <p:spPr>
              <a:xfrm>
                <a:off x="2426" y="2781"/>
                <a:ext cx="275" cy="27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4" extrusionOk="0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11" name="Google Shape;3411;p74"/>
            <p:cNvGrpSpPr/>
            <p:nvPr/>
          </p:nvGrpSpPr>
          <p:grpSpPr>
            <a:xfrm>
              <a:off x="4972045" y="3831288"/>
              <a:ext cx="179759" cy="146315"/>
              <a:chOff x="5775720" y="2036334"/>
              <a:chExt cx="193126" cy="157195"/>
            </a:xfrm>
          </p:grpSpPr>
          <p:grpSp>
            <p:nvGrpSpPr>
              <p:cNvPr id="3412" name="Google Shape;3412;p74"/>
              <p:cNvGrpSpPr/>
              <p:nvPr/>
            </p:nvGrpSpPr>
            <p:grpSpPr>
              <a:xfrm>
                <a:off x="5775720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413" name="Google Shape;3413;p74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14" name="Google Shape;3414;p74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15" name="Google Shape;3415;p74"/>
              <p:cNvGrpSpPr/>
              <p:nvPr/>
            </p:nvGrpSpPr>
            <p:grpSpPr>
              <a:xfrm>
                <a:off x="5868181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416" name="Google Shape;3416;p74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17" name="Google Shape;3417;p74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3418" name="Google Shape;3418;p74"/>
          <p:cNvGrpSpPr/>
          <p:nvPr/>
        </p:nvGrpSpPr>
        <p:grpSpPr>
          <a:xfrm>
            <a:off x="3740806" y="4648603"/>
            <a:ext cx="1317881" cy="650970"/>
            <a:chOff x="4532883" y="4806335"/>
            <a:chExt cx="1292783" cy="638901"/>
          </a:xfrm>
        </p:grpSpPr>
        <p:sp>
          <p:nvSpPr>
            <p:cNvPr id="3419" name="Google Shape;3419;p74"/>
            <p:cNvSpPr/>
            <p:nvPr/>
          </p:nvSpPr>
          <p:spPr>
            <a:xfrm>
              <a:off x="4532883" y="4806335"/>
              <a:ext cx="1292783" cy="638901"/>
            </a:xfrm>
            <a:prstGeom prst="roundRect">
              <a:avLst>
                <a:gd name="adj" fmla="val 16667"/>
              </a:avLst>
            </a:prstGeom>
            <a:solidFill>
              <a:srgbClr val="DF5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0" name="Google Shape;3420;p74"/>
            <p:cNvGrpSpPr/>
            <p:nvPr/>
          </p:nvGrpSpPr>
          <p:grpSpPr>
            <a:xfrm>
              <a:off x="5281247" y="4924970"/>
              <a:ext cx="339046" cy="368959"/>
              <a:chOff x="4873626" y="1965325"/>
              <a:chExt cx="269876" cy="293688"/>
            </a:xfrm>
          </p:grpSpPr>
          <p:sp>
            <p:nvSpPr>
              <p:cNvPr id="3421" name="Google Shape;3421;p74"/>
              <p:cNvSpPr/>
              <p:nvPr/>
            </p:nvSpPr>
            <p:spPr>
              <a:xfrm>
                <a:off x="4873626" y="2127250"/>
                <a:ext cx="1127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" extrusionOk="0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2" name="Google Shape;3422;p74"/>
              <p:cNvSpPr/>
              <p:nvPr/>
            </p:nvSpPr>
            <p:spPr>
              <a:xfrm>
                <a:off x="4884739" y="1973263"/>
                <a:ext cx="4127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9" extrusionOk="0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3" name="Google Shape;3423;p74"/>
              <p:cNvSpPr/>
              <p:nvPr/>
            </p:nvSpPr>
            <p:spPr>
              <a:xfrm>
                <a:off x="4940301" y="1965325"/>
                <a:ext cx="177800" cy="2936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78" extrusionOk="0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24" name="Google Shape;3424;p74"/>
              <p:cNvSpPr/>
              <p:nvPr/>
            </p:nvSpPr>
            <p:spPr>
              <a:xfrm>
                <a:off x="5046664" y="2093913"/>
                <a:ext cx="9683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425" name="Google Shape;3425;p74"/>
            <p:cNvGrpSpPr/>
            <p:nvPr/>
          </p:nvGrpSpPr>
          <p:grpSpPr>
            <a:xfrm>
              <a:off x="4972045" y="5045266"/>
              <a:ext cx="179759" cy="146315"/>
              <a:chOff x="5775720" y="2036334"/>
              <a:chExt cx="193126" cy="157195"/>
            </a:xfrm>
          </p:grpSpPr>
          <p:grpSp>
            <p:nvGrpSpPr>
              <p:cNvPr id="3426" name="Google Shape;3426;p74"/>
              <p:cNvGrpSpPr/>
              <p:nvPr/>
            </p:nvGrpSpPr>
            <p:grpSpPr>
              <a:xfrm>
                <a:off x="5775720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427" name="Google Shape;3427;p74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28" name="Google Shape;3428;p74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429" name="Google Shape;3429;p74"/>
              <p:cNvGrpSpPr/>
              <p:nvPr/>
            </p:nvGrpSpPr>
            <p:grpSpPr>
              <a:xfrm>
                <a:off x="5868181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430" name="Google Shape;3430;p74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431" name="Google Shape;3431;p74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3432" name="Google Shape;3432;p74"/>
          <p:cNvGrpSpPr/>
          <p:nvPr/>
        </p:nvGrpSpPr>
        <p:grpSpPr>
          <a:xfrm>
            <a:off x="130360" y="3309145"/>
            <a:ext cx="1883738" cy="987629"/>
            <a:chOff x="713013" y="3388452"/>
            <a:chExt cx="1847863" cy="969319"/>
          </a:xfrm>
        </p:grpSpPr>
        <p:sp>
          <p:nvSpPr>
            <p:cNvPr id="3433" name="Google Shape;3433;p74"/>
            <p:cNvSpPr/>
            <p:nvPr/>
          </p:nvSpPr>
          <p:spPr>
            <a:xfrm>
              <a:off x="713013" y="3388452"/>
              <a:ext cx="1847863" cy="969319"/>
            </a:xfrm>
            <a:prstGeom prst="roundRect">
              <a:avLst>
                <a:gd name="adj" fmla="val 19898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4" name="Google Shape;3434;p74"/>
            <p:cNvSpPr/>
            <p:nvPr/>
          </p:nvSpPr>
          <p:spPr>
            <a:xfrm>
              <a:off x="807603" y="3486027"/>
              <a:ext cx="1617330" cy="771263"/>
            </a:xfrm>
            <a:prstGeom prst="roundRect">
              <a:avLst>
                <a:gd name="adj" fmla="val 154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5" name="Google Shape;3435;p74"/>
          <p:cNvGrpSpPr/>
          <p:nvPr/>
        </p:nvGrpSpPr>
        <p:grpSpPr>
          <a:xfrm>
            <a:off x="130360" y="4431385"/>
            <a:ext cx="1883738" cy="987629"/>
            <a:chOff x="713013" y="4576398"/>
            <a:chExt cx="1847863" cy="969319"/>
          </a:xfrm>
        </p:grpSpPr>
        <p:sp>
          <p:nvSpPr>
            <p:cNvPr id="3436" name="Google Shape;3436;p74"/>
            <p:cNvSpPr/>
            <p:nvPr/>
          </p:nvSpPr>
          <p:spPr>
            <a:xfrm>
              <a:off x="713013" y="4576398"/>
              <a:ext cx="1847863" cy="969319"/>
            </a:xfrm>
            <a:prstGeom prst="roundRect">
              <a:avLst>
                <a:gd name="adj" fmla="val 19898"/>
              </a:avLst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7" name="Google Shape;3437;p74"/>
            <p:cNvSpPr/>
            <p:nvPr/>
          </p:nvSpPr>
          <p:spPr>
            <a:xfrm>
              <a:off x="807603" y="4673972"/>
              <a:ext cx="1617330" cy="771263"/>
            </a:xfrm>
            <a:prstGeom prst="roundRect">
              <a:avLst>
                <a:gd name="adj" fmla="val 154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38" name="Google Shape;3438;p74"/>
          <p:cNvGrpSpPr/>
          <p:nvPr/>
        </p:nvGrpSpPr>
        <p:grpSpPr>
          <a:xfrm>
            <a:off x="130360" y="2199630"/>
            <a:ext cx="1883738" cy="987629"/>
            <a:chOff x="713013" y="2213974"/>
            <a:chExt cx="1847863" cy="969319"/>
          </a:xfrm>
        </p:grpSpPr>
        <p:sp>
          <p:nvSpPr>
            <p:cNvPr id="3439" name="Google Shape;3439;p74"/>
            <p:cNvSpPr/>
            <p:nvPr/>
          </p:nvSpPr>
          <p:spPr>
            <a:xfrm>
              <a:off x="713013" y="2213974"/>
              <a:ext cx="1847863" cy="969319"/>
            </a:xfrm>
            <a:prstGeom prst="roundRect">
              <a:avLst>
                <a:gd name="adj" fmla="val 1989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0" name="Google Shape;3440;p74"/>
            <p:cNvSpPr/>
            <p:nvPr/>
          </p:nvSpPr>
          <p:spPr>
            <a:xfrm>
              <a:off x="807603" y="2311548"/>
              <a:ext cx="1617330" cy="771263"/>
            </a:xfrm>
            <a:prstGeom prst="roundRect">
              <a:avLst>
                <a:gd name="adj" fmla="val 15457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41" name="Google Shape;3441;p74"/>
          <p:cNvGrpSpPr/>
          <p:nvPr/>
        </p:nvGrpSpPr>
        <p:grpSpPr>
          <a:xfrm>
            <a:off x="294273" y="1370178"/>
            <a:ext cx="3934474" cy="4934468"/>
            <a:chOff x="939385" y="1363437"/>
            <a:chExt cx="3859545" cy="4842986"/>
          </a:xfrm>
        </p:grpSpPr>
        <p:sp>
          <p:nvSpPr>
            <p:cNvPr id="3442" name="Google Shape;3442;p74"/>
            <p:cNvSpPr/>
            <p:nvPr/>
          </p:nvSpPr>
          <p:spPr>
            <a:xfrm>
              <a:off x="939385" y="1440209"/>
              <a:ext cx="3859545" cy="4766214"/>
            </a:xfrm>
            <a:prstGeom prst="roundRect">
              <a:avLst>
                <a:gd name="adj" fmla="val 4670"/>
              </a:avLst>
            </a:prstGeom>
            <a:gradFill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2700000" scaled="0"/>
            </a:gradFill>
            <a:ln w="22225" cap="flat" cmpd="thickThin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39700" dist="762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3" name="Google Shape;3443;p74"/>
            <p:cNvSpPr/>
            <p:nvPr/>
          </p:nvSpPr>
          <p:spPr>
            <a:xfrm>
              <a:off x="1163835" y="1614485"/>
              <a:ext cx="3410645" cy="4255548"/>
            </a:xfrm>
            <a:prstGeom prst="roundRect">
              <a:avLst>
                <a:gd name="adj" fmla="val 3438"/>
              </a:avLst>
            </a:prstGeom>
            <a:blipFill rotWithShape="1">
              <a:blip r:embed="rId6">
                <a:alphaModFix/>
              </a:blip>
              <a:tile tx="-19050" ty="0" sx="100000" sy="100000" flip="none" algn="ctr"/>
            </a:blipFill>
            <a:ln>
              <a:noFill/>
            </a:ln>
            <a:effectLst>
              <a:outerShdw blurRad="177800" dist="88900" dir="2700000" algn="tl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44" name="Google Shape;3444;p74"/>
            <p:cNvGrpSpPr/>
            <p:nvPr/>
          </p:nvGrpSpPr>
          <p:grpSpPr>
            <a:xfrm>
              <a:off x="1246878" y="1698645"/>
              <a:ext cx="3244559" cy="218392"/>
              <a:chOff x="2149634" y="1165384"/>
              <a:chExt cx="3485832" cy="234632"/>
            </a:xfrm>
          </p:grpSpPr>
          <p:grpSp>
            <p:nvGrpSpPr>
              <p:cNvPr id="3445" name="Google Shape;3445;p74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46" name="Google Shape;3446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7" name="Google Shape;3447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48" name="Google Shape;3448;p74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49" name="Google Shape;3449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0" name="Google Shape;3450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1" name="Google Shape;3451;p74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52" name="Google Shape;3452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3" name="Google Shape;3453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4" name="Google Shape;3454;p74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55" name="Google Shape;3455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6" name="Google Shape;3456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57" name="Google Shape;3457;p74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58" name="Google Shape;3458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59" name="Google Shape;3459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60" name="Google Shape;3460;p74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61" name="Google Shape;3461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2" name="Google Shape;3462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63" name="Google Shape;3463;p74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64" name="Google Shape;3464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5" name="Google Shape;3465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66" name="Google Shape;3466;p74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67" name="Google Shape;3467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68" name="Google Shape;3468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69" name="Google Shape;3469;p74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70" name="Google Shape;3470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1" name="Google Shape;3471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72" name="Google Shape;3472;p74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473" name="Google Shape;3473;p74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74" name="Google Shape;3474;p74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475" name="Google Shape;3475;p74"/>
            <p:cNvGrpSpPr/>
            <p:nvPr/>
          </p:nvGrpSpPr>
          <p:grpSpPr>
            <a:xfrm>
              <a:off x="1303149" y="1363437"/>
              <a:ext cx="88118" cy="451432"/>
              <a:chOff x="2244442" y="772895"/>
              <a:chExt cx="94671" cy="485002"/>
            </a:xfrm>
          </p:grpSpPr>
          <p:sp>
            <p:nvSpPr>
              <p:cNvPr id="3476" name="Google Shape;3476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78" name="Google Shape;3478;p74"/>
            <p:cNvGrpSpPr/>
            <p:nvPr/>
          </p:nvGrpSpPr>
          <p:grpSpPr>
            <a:xfrm>
              <a:off x="1640703" y="1363437"/>
              <a:ext cx="88118" cy="451432"/>
              <a:chOff x="2244442" y="772895"/>
              <a:chExt cx="94671" cy="485002"/>
            </a:xfrm>
          </p:grpSpPr>
          <p:sp>
            <p:nvSpPr>
              <p:cNvPr id="3479" name="Google Shape;3479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1" name="Google Shape;3481;p74"/>
            <p:cNvGrpSpPr/>
            <p:nvPr/>
          </p:nvGrpSpPr>
          <p:grpSpPr>
            <a:xfrm>
              <a:off x="1978258" y="1363437"/>
              <a:ext cx="88118" cy="451432"/>
              <a:chOff x="2244442" y="772895"/>
              <a:chExt cx="94671" cy="485002"/>
            </a:xfrm>
          </p:grpSpPr>
          <p:sp>
            <p:nvSpPr>
              <p:cNvPr id="3482" name="Google Shape;3482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4" name="Google Shape;3484;p74"/>
            <p:cNvGrpSpPr/>
            <p:nvPr/>
          </p:nvGrpSpPr>
          <p:grpSpPr>
            <a:xfrm>
              <a:off x="2315811" y="1363437"/>
              <a:ext cx="88118" cy="451432"/>
              <a:chOff x="2244442" y="772895"/>
              <a:chExt cx="94671" cy="485002"/>
            </a:xfrm>
          </p:grpSpPr>
          <p:sp>
            <p:nvSpPr>
              <p:cNvPr id="3485" name="Google Shape;3485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6" name="Google Shape;3486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7" name="Google Shape;3487;p74"/>
            <p:cNvGrpSpPr/>
            <p:nvPr/>
          </p:nvGrpSpPr>
          <p:grpSpPr>
            <a:xfrm>
              <a:off x="2653366" y="1363437"/>
              <a:ext cx="88118" cy="451432"/>
              <a:chOff x="2244442" y="772895"/>
              <a:chExt cx="94671" cy="485002"/>
            </a:xfrm>
          </p:grpSpPr>
          <p:sp>
            <p:nvSpPr>
              <p:cNvPr id="3488" name="Google Shape;3488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0" name="Google Shape;3490;p74"/>
            <p:cNvGrpSpPr/>
            <p:nvPr/>
          </p:nvGrpSpPr>
          <p:grpSpPr>
            <a:xfrm>
              <a:off x="2990920" y="1363437"/>
              <a:ext cx="88118" cy="451432"/>
              <a:chOff x="2244442" y="772895"/>
              <a:chExt cx="94671" cy="485002"/>
            </a:xfrm>
          </p:grpSpPr>
          <p:sp>
            <p:nvSpPr>
              <p:cNvPr id="3491" name="Google Shape;3491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3" name="Google Shape;3493;p74"/>
            <p:cNvGrpSpPr/>
            <p:nvPr/>
          </p:nvGrpSpPr>
          <p:grpSpPr>
            <a:xfrm>
              <a:off x="3328475" y="1363437"/>
              <a:ext cx="88118" cy="451432"/>
              <a:chOff x="2244442" y="772895"/>
              <a:chExt cx="94671" cy="485002"/>
            </a:xfrm>
          </p:grpSpPr>
          <p:sp>
            <p:nvSpPr>
              <p:cNvPr id="3494" name="Google Shape;3494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6" name="Google Shape;3496;p74"/>
            <p:cNvGrpSpPr/>
            <p:nvPr/>
          </p:nvGrpSpPr>
          <p:grpSpPr>
            <a:xfrm>
              <a:off x="3666028" y="1363437"/>
              <a:ext cx="88118" cy="451432"/>
              <a:chOff x="2244442" y="772895"/>
              <a:chExt cx="94671" cy="485002"/>
            </a:xfrm>
          </p:grpSpPr>
          <p:sp>
            <p:nvSpPr>
              <p:cNvPr id="3497" name="Google Shape;3497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99" name="Google Shape;3499;p74"/>
            <p:cNvGrpSpPr/>
            <p:nvPr/>
          </p:nvGrpSpPr>
          <p:grpSpPr>
            <a:xfrm>
              <a:off x="4003583" y="1363437"/>
              <a:ext cx="88118" cy="451432"/>
              <a:chOff x="2244442" y="772895"/>
              <a:chExt cx="94671" cy="485002"/>
            </a:xfrm>
          </p:grpSpPr>
          <p:sp>
            <p:nvSpPr>
              <p:cNvPr id="3500" name="Google Shape;3500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02" name="Google Shape;3502;p74"/>
            <p:cNvGrpSpPr/>
            <p:nvPr/>
          </p:nvGrpSpPr>
          <p:grpSpPr>
            <a:xfrm>
              <a:off x="4341138" y="1363437"/>
              <a:ext cx="88118" cy="451432"/>
              <a:chOff x="2244442" y="772895"/>
              <a:chExt cx="94671" cy="485002"/>
            </a:xfrm>
          </p:grpSpPr>
          <p:sp>
            <p:nvSpPr>
              <p:cNvPr id="3503" name="Google Shape;3503;p74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74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05" name="Google Shape;3505;p74"/>
          <p:cNvGrpSpPr/>
          <p:nvPr/>
        </p:nvGrpSpPr>
        <p:grpSpPr>
          <a:xfrm>
            <a:off x="901822" y="2178244"/>
            <a:ext cx="2882527" cy="1061617"/>
            <a:chOff x="1948324" y="2254814"/>
            <a:chExt cx="2827629" cy="1041935"/>
          </a:xfrm>
        </p:grpSpPr>
        <p:grpSp>
          <p:nvGrpSpPr>
            <p:cNvPr id="3506" name="Google Shape;3506;p74"/>
            <p:cNvGrpSpPr/>
            <p:nvPr/>
          </p:nvGrpSpPr>
          <p:grpSpPr>
            <a:xfrm>
              <a:off x="1948324" y="2254814"/>
              <a:ext cx="2827629" cy="1041935"/>
              <a:chOff x="2434003" y="1648736"/>
              <a:chExt cx="3037898" cy="1119416"/>
            </a:xfrm>
          </p:grpSpPr>
          <p:sp>
            <p:nvSpPr>
              <p:cNvPr id="3507" name="Google Shape;3507;p74"/>
              <p:cNvSpPr/>
              <p:nvPr/>
            </p:nvSpPr>
            <p:spPr>
              <a:xfrm>
                <a:off x="2434003" y="1648736"/>
                <a:ext cx="3037898" cy="1119416"/>
              </a:xfrm>
              <a:custGeom>
                <a:avLst/>
                <a:gdLst/>
                <a:ahLst/>
                <a:cxnLst/>
                <a:rect l="l" t="t" r="r" b="b"/>
                <a:pathLst>
                  <a:path w="3037898" h="1119416" extrusionOk="0">
                    <a:moveTo>
                      <a:pt x="258876" y="95988"/>
                    </a:moveTo>
                    <a:cubicBezTo>
                      <a:pt x="171021" y="95988"/>
                      <a:pt x="99801" y="167208"/>
                      <a:pt x="99801" y="255063"/>
                    </a:cubicBezTo>
                    <a:lnTo>
                      <a:pt x="99801" y="864354"/>
                    </a:lnTo>
                    <a:cubicBezTo>
                      <a:pt x="99801" y="952209"/>
                      <a:pt x="171021" y="1023429"/>
                      <a:pt x="258876" y="1023429"/>
                    </a:cubicBezTo>
                    <a:lnTo>
                      <a:pt x="2779022" y="1023429"/>
                    </a:lnTo>
                    <a:cubicBezTo>
                      <a:pt x="2866877" y="1023429"/>
                      <a:pt x="2938097" y="952209"/>
                      <a:pt x="2938097" y="864354"/>
                    </a:cubicBezTo>
                    <a:lnTo>
                      <a:pt x="2938097" y="255063"/>
                    </a:lnTo>
                    <a:cubicBezTo>
                      <a:pt x="2938097" y="167208"/>
                      <a:pt x="2866877" y="95988"/>
                      <a:pt x="2779022" y="95988"/>
                    </a:cubicBezTo>
                    <a:close/>
                    <a:moveTo>
                      <a:pt x="224678" y="0"/>
                    </a:moveTo>
                    <a:lnTo>
                      <a:pt x="2813220" y="0"/>
                    </a:lnTo>
                    <a:cubicBezTo>
                      <a:pt x="2937306" y="0"/>
                      <a:pt x="3037898" y="100592"/>
                      <a:pt x="3037898" y="224678"/>
                    </a:cubicBezTo>
                    <a:lnTo>
                      <a:pt x="3037898" y="894738"/>
                    </a:lnTo>
                    <a:cubicBezTo>
                      <a:pt x="3037898" y="1018824"/>
                      <a:pt x="2937306" y="1119416"/>
                      <a:pt x="2813220" y="1119416"/>
                    </a:cubicBezTo>
                    <a:lnTo>
                      <a:pt x="224678" y="1119416"/>
                    </a:lnTo>
                    <a:cubicBezTo>
                      <a:pt x="100592" y="1119416"/>
                      <a:pt x="0" y="1018824"/>
                      <a:pt x="0" y="894738"/>
                    </a:cubicBezTo>
                    <a:lnTo>
                      <a:pt x="0" y="224678"/>
                    </a:lnTo>
                    <a:cubicBezTo>
                      <a:pt x="0" y="100592"/>
                      <a:pt x="100592" y="0"/>
                      <a:pt x="224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254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74"/>
              <p:cNvSpPr/>
              <p:nvPr/>
            </p:nvSpPr>
            <p:spPr>
              <a:xfrm>
                <a:off x="2533804" y="1753850"/>
                <a:ext cx="2838296" cy="927441"/>
              </a:xfrm>
              <a:prstGeom prst="roundRect">
                <a:avLst>
                  <a:gd name="adj" fmla="val 17152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09" name="Google Shape;3509;p74"/>
            <p:cNvSpPr txBox="1"/>
            <p:nvPr/>
          </p:nvSpPr>
          <p:spPr>
            <a:xfrm>
              <a:off x="2324495" y="2382350"/>
              <a:ext cx="2423269" cy="9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icrosoft JhengHei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需含教師共備規劃、課程規劃、課程分享推廣方式、連結資源等</a:t>
              </a:r>
              <a:endParaRPr sz="1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510" name="Google Shape;3510;p74"/>
          <p:cNvGrpSpPr/>
          <p:nvPr/>
        </p:nvGrpSpPr>
        <p:grpSpPr>
          <a:xfrm>
            <a:off x="164989" y="2360597"/>
            <a:ext cx="1144618" cy="652541"/>
            <a:chOff x="749650" y="2381306"/>
            <a:chExt cx="1122821" cy="640443"/>
          </a:xfrm>
        </p:grpSpPr>
        <p:sp>
          <p:nvSpPr>
            <p:cNvPr id="3511" name="Google Shape;3511;p74"/>
            <p:cNvSpPr/>
            <p:nvPr/>
          </p:nvSpPr>
          <p:spPr>
            <a:xfrm>
              <a:off x="880280" y="2443911"/>
              <a:ext cx="945972" cy="540118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114300" dir="2700000" algn="tl" rotWithShape="0">
                <a:srgbClr val="000000">
                  <a:alpha val="41568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2" name="Google Shape;3512;p74"/>
            <p:cNvSpPr/>
            <p:nvPr/>
          </p:nvSpPr>
          <p:spPr>
            <a:xfrm>
              <a:off x="749650" y="2381306"/>
              <a:ext cx="1122821" cy="640443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A6B727"/>
            </a:solidFill>
            <a:ln w="25400" cap="flat" cmpd="sng">
              <a:solidFill>
                <a:srgbClr val="A6B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3" name="Google Shape;3513;p74"/>
          <p:cNvGrpSpPr/>
          <p:nvPr/>
        </p:nvGrpSpPr>
        <p:grpSpPr>
          <a:xfrm>
            <a:off x="901822" y="3300531"/>
            <a:ext cx="2882526" cy="1061616"/>
            <a:chOff x="1948324" y="3442821"/>
            <a:chExt cx="2827629" cy="1041935"/>
          </a:xfrm>
        </p:grpSpPr>
        <p:grpSp>
          <p:nvGrpSpPr>
            <p:cNvPr id="3514" name="Google Shape;3514;p74"/>
            <p:cNvGrpSpPr/>
            <p:nvPr/>
          </p:nvGrpSpPr>
          <p:grpSpPr>
            <a:xfrm>
              <a:off x="1948324" y="3442821"/>
              <a:ext cx="2827629" cy="1041935"/>
              <a:chOff x="2434003" y="1648736"/>
              <a:chExt cx="3037898" cy="1119416"/>
            </a:xfrm>
          </p:grpSpPr>
          <p:sp>
            <p:nvSpPr>
              <p:cNvPr id="3515" name="Google Shape;3515;p74"/>
              <p:cNvSpPr/>
              <p:nvPr/>
            </p:nvSpPr>
            <p:spPr>
              <a:xfrm>
                <a:off x="2434003" y="1648736"/>
                <a:ext cx="3037898" cy="1119416"/>
              </a:xfrm>
              <a:custGeom>
                <a:avLst/>
                <a:gdLst/>
                <a:ahLst/>
                <a:cxnLst/>
                <a:rect l="l" t="t" r="r" b="b"/>
                <a:pathLst>
                  <a:path w="3037898" h="1119416" extrusionOk="0">
                    <a:moveTo>
                      <a:pt x="258876" y="95988"/>
                    </a:moveTo>
                    <a:cubicBezTo>
                      <a:pt x="171021" y="95988"/>
                      <a:pt x="99801" y="167208"/>
                      <a:pt x="99801" y="255063"/>
                    </a:cubicBezTo>
                    <a:lnTo>
                      <a:pt x="99801" y="864354"/>
                    </a:lnTo>
                    <a:cubicBezTo>
                      <a:pt x="99801" y="952209"/>
                      <a:pt x="171021" y="1023429"/>
                      <a:pt x="258876" y="1023429"/>
                    </a:cubicBezTo>
                    <a:lnTo>
                      <a:pt x="2779022" y="1023429"/>
                    </a:lnTo>
                    <a:cubicBezTo>
                      <a:pt x="2866877" y="1023429"/>
                      <a:pt x="2938097" y="952209"/>
                      <a:pt x="2938097" y="864354"/>
                    </a:cubicBezTo>
                    <a:lnTo>
                      <a:pt x="2938097" y="255063"/>
                    </a:lnTo>
                    <a:cubicBezTo>
                      <a:pt x="2938097" y="167208"/>
                      <a:pt x="2866877" y="95988"/>
                      <a:pt x="2779022" y="95988"/>
                    </a:cubicBezTo>
                    <a:close/>
                    <a:moveTo>
                      <a:pt x="224678" y="0"/>
                    </a:moveTo>
                    <a:lnTo>
                      <a:pt x="2813220" y="0"/>
                    </a:lnTo>
                    <a:cubicBezTo>
                      <a:pt x="2937306" y="0"/>
                      <a:pt x="3037898" y="100592"/>
                      <a:pt x="3037898" y="224678"/>
                    </a:cubicBezTo>
                    <a:lnTo>
                      <a:pt x="3037898" y="894738"/>
                    </a:lnTo>
                    <a:cubicBezTo>
                      <a:pt x="3037898" y="1018824"/>
                      <a:pt x="2937306" y="1119416"/>
                      <a:pt x="2813220" y="1119416"/>
                    </a:cubicBezTo>
                    <a:lnTo>
                      <a:pt x="224678" y="1119416"/>
                    </a:lnTo>
                    <a:cubicBezTo>
                      <a:pt x="100592" y="1119416"/>
                      <a:pt x="0" y="1018824"/>
                      <a:pt x="0" y="894738"/>
                    </a:cubicBezTo>
                    <a:lnTo>
                      <a:pt x="0" y="224678"/>
                    </a:lnTo>
                    <a:cubicBezTo>
                      <a:pt x="0" y="100592"/>
                      <a:pt x="100592" y="0"/>
                      <a:pt x="224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254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DA1F2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74"/>
              <p:cNvSpPr/>
              <p:nvPr/>
            </p:nvSpPr>
            <p:spPr>
              <a:xfrm>
                <a:off x="2533804" y="1753850"/>
                <a:ext cx="2838296" cy="927441"/>
              </a:xfrm>
              <a:prstGeom prst="roundRect">
                <a:avLst>
                  <a:gd name="adj" fmla="val 17152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17" name="Google Shape;3517;p74"/>
            <p:cNvSpPr txBox="1"/>
            <p:nvPr/>
          </p:nvSpPr>
          <p:spPr>
            <a:xfrm>
              <a:off x="2293321" y="3536442"/>
              <a:ext cx="2450318" cy="906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需呈現執行課程共備、課程實施、公開觀課等相關活動之期程規劃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8" name="Google Shape;3518;p74"/>
          <p:cNvGrpSpPr/>
          <p:nvPr/>
        </p:nvGrpSpPr>
        <p:grpSpPr>
          <a:xfrm>
            <a:off x="151911" y="3451864"/>
            <a:ext cx="1228781" cy="652540"/>
            <a:chOff x="678704" y="3555781"/>
            <a:chExt cx="1205379" cy="640443"/>
          </a:xfrm>
        </p:grpSpPr>
        <p:sp>
          <p:nvSpPr>
            <p:cNvPr id="3519" name="Google Shape;3519;p74"/>
            <p:cNvSpPr/>
            <p:nvPr/>
          </p:nvSpPr>
          <p:spPr>
            <a:xfrm>
              <a:off x="880280" y="3628869"/>
              <a:ext cx="945972" cy="540118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 cap="flat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114300" dir="2700000" algn="tl" rotWithShape="0">
                <a:srgbClr val="000000">
                  <a:alpha val="41568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0" name="Google Shape;3520;p74"/>
            <p:cNvSpPr/>
            <p:nvPr/>
          </p:nvSpPr>
          <p:spPr>
            <a:xfrm>
              <a:off x="749650" y="3555781"/>
              <a:ext cx="1122821" cy="640443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1" name="Google Shape;3521;p74"/>
            <p:cNvSpPr txBox="1"/>
            <p:nvPr/>
          </p:nvSpPr>
          <p:spPr>
            <a:xfrm>
              <a:off x="678704" y="3655115"/>
              <a:ext cx="1205379" cy="368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1800" b="1" i="0" u="none" strike="noStrike" cap="none">
                  <a:solidFill>
                    <a:srgbClr val="8162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工作要項</a:t>
              </a:r>
              <a:endParaRPr sz="1800" b="1" i="0" u="none" strike="noStrike" cap="none">
                <a:solidFill>
                  <a:srgbClr val="8162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522" name="Google Shape;3522;p74"/>
          <p:cNvGrpSpPr/>
          <p:nvPr/>
        </p:nvGrpSpPr>
        <p:grpSpPr>
          <a:xfrm>
            <a:off x="901822" y="4422560"/>
            <a:ext cx="2919786" cy="1061618"/>
            <a:chOff x="1948324" y="4630554"/>
            <a:chExt cx="2864179" cy="1041935"/>
          </a:xfrm>
        </p:grpSpPr>
        <p:grpSp>
          <p:nvGrpSpPr>
            <p:cNvPr id="3523" name="Google Shape;3523;p74"/>
            <p:cNvGrpSpPr/>
            <p:nvPr/>
          </p:nvGrpSpPr>
          <p:grpSpPr>
            <a:xfrm>
              <a:off x="1948324" y="4630554"/>
              <a:ext cx="2827629" cy="1041935"/>
              <a:chOff x="2434003" y="1648441"/>
              <a:chExt cx="3037898" cy="1119416"/>
            </a:xfrm>
          </p:grpSpPr>
          <p:sp>
            <p:nvSpPr>
              <p:cNvPr id="3524" name="Google Shape;3524;p74"/>
              <p:cNvSpPr/>
              <p:nvPr/>
            </p:nvSpPr>
            <p:spPr>
              <a:xfrm>
                <a:off x="2434003" y="1648441"/>
                <a:ext cx="3037898" cy="1119416"/>
              </a:xfrm>
              <a:prstGeom prst="roundRect">
                <a:avLst>
                  <a:gd name="adj" fmla="val 20071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74"/>
              <p:cNvSpPr/>
              <p:nvPr/>
            </p:nvSpPr>
            <p:spPr>
              <a:xfrm>
                <a:off x="2533804" y="1753850"/>
                <a:ext cx="2838296" cy="927441"/>
              </a:xfrm>
              <a:prstGeom prst="roundRect">
                <a:avLst>
                  <a:gd name="adj" fmla="val 17152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526" name="Google Shape;3526;p74"/>
            <p:cNvSpPr txBox="1"/>
            <p:nvPr/>
          </p:nvSpPr>
          <p:spPr>
            <a:xfrm>
              <a:off x="2354956" y="4800387"/>
              <a:ext cx="2457547" cy="634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icrosoft JhengHei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需敘述跨域課程之推動效益與課程推廣價值等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27" name="Google Shape;3527;p74"/>
          <p:cNvGrpSpPr/>
          <p:nvPr/>
        </p:nvGrpSpPr>
        <p:grpSpPr>
          <a:xfrm>
            <a:off x="100012" y="4592496"/>
            <a:ext cx="1219792" cy="652541"/>
            <a:chOff x="685910" y="4743726"/>
            <a:chExt cx="1196562" cy="640443"/>
          </a:xfrm>
        </p:grpSpPr>
        <p:sp>
          <p:nvSpPr>
            <p:cNvPr id="3528" name="Google Shape;3528;p74"/>
            <p:cNvSpPr/>
            <p:nvPr/>
          </p:nvSpPr>
          <p:spPr>
            <a:xfrm>
              <a:off x="880280" y="4817101"/>
              <a:ext cx="945972" cy="540118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>
              <a:noFill/>
            </a:ln>
            <a:effectLst>
              <a:outerShdw blurRad="381000" dist="114300" dir="2700000" algn="tl" rotWithShape="0">
                <a:srgbClr val="000000">
                  <a:alpha val="41568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9" name="Google Shape;3529;p74"/>
            <p:cNvSpPr/>
            <p:nvPr/>
          </p:nvSpPr>
          <p:spPr>
            <a:xfrm>
              <a:off x="749650" y="4743726"/>
              <a:ext cx="1122821" cy="640443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DF5327"/>
            </a:solidFill>
            <a:ln w="25400" cap="flat" cmpd="sng">
              <a:solidFill>
                <a:srgbClr val="DF53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0" name="Google Shape;3530;p74"/>
            <p:cNvSpPr txBox="1"/>
            <p:nvPr/>
          </p:nvSpPr>
          <p:spPr>
            <a:xfrm>
              <a:off x="685910" y="4850366"/>
              <a:ext cx="1196562" cy="368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18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預期成效</a:t>
              </a:r>
              <a:endParaRPr sz="18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531" name="Google Shape;3531;p74"/>
          <p:cNvSpPr/>
          <p:nvPr/>
        </p:nvSpPr>
        <p:spPr>
          <a:xfrm>
            <a:off x="4788646" y="3261690"/>
            <a:ext cx="3452083" cy="539159"/>
          </a:xfrm>
          <a:prstGeom prst="roundRect">
            <a:avLst>
              <a:gd name="adj" fmla="val 16667"/>
            </a:avLst>
          </a:prstGeom>
          <a:solidFill>
            <a:srgbClr val="F1F5CD">
              <a:alpha val="29411"/>
            </a:srgbClr>
          </a:solidFill>
          <a:ln w="57150" cap="flat" cmpd="sng">
            <a:solidFill>
              <a:srgbClr val="A6B72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2" name="Google Shape;3532;p74"/>
          <p:cNvSpPr txBox="1"/>
          <p:nvPr/>
        </p:nvSpPr>
        <p:spPr>
          <a:xfrm>
            <a:off x="103367" y="2478670"/>
            <a:ext cx="1228781" cy="37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rgbClr val="525B1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規劃理念</a:t>
            </a:r>
            <a:endParaRPr sz="1800" b="1" i="0" u="none" strike="noStrike" cap="none">
              <a:solidFill>
                <a:srgbClr val="525B1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533" name="Google Shape;3533;p74"/>
          <p:cNvSpPr/>
          <p:nvPr/>
        </p:nvSpPr>
        <p:spPr>
          <a:xfrm>
            <a:off x="4803367" y="3925892"/>
            <a:ext cx="3452083" cy="2545246"/>
          </a:xfrm>
          <a:prstGeom prst="roundRect">
            <a:avLst>
              <a:gd name="adj" fmla="val 4429"/>
            </a:avLst>
          </a:prstGeom>
          <a:solidFill>
            <a:srgbClr val="FFFFCC">
              <a:alpha val="29411"/>
            </a:srgbClr>
          </a:solidFill>
          <a:ln w="57150" cap="flat" cmpd="sng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4" name="Google Shape;3534;p74"/>
          <p:cNvSpPr/>
          <p:nvPr/>
        </p:nvSpPr>
        <p:spPr>
          <a:xfrm>
            <a:off x="8510034" y="2271975"/>
            <a:ext cx="3452083" cy="462537"/>
          </a:xfrm>
          <a:prstGeom prst="roundRect">
            <a:avLst>
              <a:gd name="adj" fmla="val 16667"/>
            </a:avLst>
          </a:prstGeom>
          <a:solidFill>
            <a:srgbClr val="F9DDD4">
              <a:alpha val="34509"/>
            </a:srgbClr>
          </a:solidFill>
          <a:ln w="57150" cap="flat" cmpd="sng">
            <a:solidFill>
              <a:srgbClr val="DF532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3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3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5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9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" name="Google Shape;3543;p75"/>
          <p:cNvSpPr txBox="1"/>
          <p:nvPr/>
        </p:nvSpPr>
        <p:spPr>
          <a:xfrm>
            <a:off x="799247" y="40331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06F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D3E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種子學校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申請計畫書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5260" y="1018343"/>
            <a:ext cx="3500055" cy="572220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47" y="1018342"/>
            <a:ext cx="3671387" cy="5722200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562" y="1018342"/>
            <a:ext cx="3526802" cy="5722200"/>
          </a:xfrm>
          <a:prstGeom prst="rect">
            <a:avLst/>
          </a:prstGeom>
        </p:spPr>
      </p:pic>
      <p:sp>
        <p:nvSpPr>
          <p:cNvPr id="3544" name="Google Shape;3544;p75"/>
          <p:cNvSpPr/>
          <p:nvPr/>
        </p:nvSpPr>
        <p:spPr>
          <a:xfrm>
            <a:off x="2735609" y="4456859"/>
            <a:ext cx="1766400" cy="636000"/>
          </a:xfrm>
          <a:prstGeom prst="roundRect">
            <a:avLst>
              <a:gd name="adj" fmla="val 16667"/>
            </a:avLst>
          </a:prstGeom>
          <a:solidFill>
            <a:srgbClr val="FFEACA">
              <a:alpha val="40000"/>
            </a:srgbClr>
          </a:solidFill>
          <a:ln w="57150" cap="flat" cmpd="sng">
            <a:solidFill>
              <a:srgbClr val="DF532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9" name="Google Shape;3549;p76"/>
          <p:cNvSpPr txBox="1"/>
          <p:nvPr/>
        </p:nvSpPr>
        <p:spPr>
          <a:xfrm>
            <a:off x="839572" y="-1644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06F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D3E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種子學校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申請計畫書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3550" name="Google Shape;3550;p76"/>
          <p:cNvPicPr preferRelativeResize="0"/>
          <p:nvPr/>
        </p:nvPicPr>
        <p:blipFill rotWithShape="1">
          <a:blip r:embed="rId4">
            <a:alphaModFix/>
          </a:blip>
          <a:srcRect l="9494" t="5966" r="7505" b="6886"/>
          <a:stretch/>
        </p:blipFill>
        <p:spPr>
          <a:xfrm>
            <a:off x="8188724" y="969934"/>
            <a:ext cx="3710972" cy="5509967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pic>
        <p:nvPicPr>
          <p:cNvPr id="3551" name="Google Shape;3551;p76"/>
          <p:cNvPicPr preferRelativeResize="0"/>
          <p:nvPr/>
        </p:nvPicPr>
        <p:blipFill rotWithShape="1">
          <a:blip r:embed="rId5">
            <a:alphaModFix/>
          </a:blip>
          <a:srcRect l="11077" t="6164" r="10016" b="6153"/>
          <a:stretch/>
        </p:blipFill>
        <p:spPr>
          <a:xfrm>
            <a:off x="4522304" y="973122"/>
            <a:ext cx="3502878" cy="5504525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4313"/>
              </a:srgbClr>
            </a:outerShdw>
          </a:effectLst>
        </p:spPr>
      </p:pic>
      <p:sp>
        <p:nvSpPr>
          <p:cNvPr id="3552" name="Google Shape;3552;p76"/>
          <p:cNvSpPr/>
          <p:nvPr/>
        </p:nvSpPr>
        <p:spPr>
          <a:xfrm>
            <a:off x="4691898" y="2899251"/>
            <a:ext cx="3269974" cy="430358"/>
          </a:xfrm>
          <a:prstGeom prst="roundRect">
            <a:avLst>
              <a:gd name="adj" fmla="val 16667"/>
            </a:avLst>
          </a:prstGeom>
          <a:solidFill>
            <a:srgbClr val="F1F5CD">
              <a:alpha val="29411"/>
            </a:srgbClr>
          </a:solidFill>
          <a:ln w="57150" cap="flat" cmpd="sng">
            <a:solidFill>
              <a:srgbClr val="A6B72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3" name="Google Shape;3553;p76"/>
          <p:cNvSpPr/>
          <p:nvPr/>
        </p:nvSpPr>
        <p:spPr>
          <a:xfrm>
            <a:off x="4691897" y="3429000"/>
            <a:ext cx="3269975" cy="2951922"/>
          </a:xfrm>
          <a:prstGeom prst="roundRect">
            <a:avLst>
              <a:gd name="adj" fmla="val 4429"/>
            </a:avLst>
          </a:prstGeom>
          <a:solidFill>
            <a:srgbClr val="FFFFCC">
              <a:alpha val="29411"/>
            </a:srgbClr>
          </a:solidFill>
          <a:ln w="57150" cap="flat" cmpd="sng">
            <a:solidFill>
              <a:srgbClr val="FFC000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54" name="Google Shape;3554;p76"/>
          <p:cNvSpPr/>
          <p:nvPr/>
        </p:nvSpPr>
        <p:spPr>
          <a:xfrm>
            <a:off x="8398565" y="1134284"/>
            <a:ext cx="3269974" cy="247256"/>
          </a:xfrm>
          <a:prstGeom prst="roundRect">
            <a:avLst>
              <a:gd name="adj" fmla="val 16667"/>
            </a:avLst>
          </a:prstGeom>
          <a:solidFill>
            <a:srgbClr val="F9DDD4">
              <a:alpha val="34509"/>
            </a:srgbClr>
          </a:solidFill>
          <a:ln w="57150" cap="flat" cmpd="sng">
            <a:solidFill>
              <a:srgbClr val="DF5327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55" name="Google Shape;3555;p76"/>
          <p:cNvGrpSpPr/>
          <p:nvPr/>
        </p:nvGrpSpPr>
        <p:grpSpPr>
          <a:xfrm>
            <a:off x="3803206" y="2370521"/>
            <a:ext cx="1317881" cy="650970"/>
            <a:chOff x="4532883" y="2382845"/>
            <a:chExt cx="1292783" cy="638901"/>
          </a:xfrm>
        </p:grpSpPr>
        <p:sp>
          <p:nvSpPr>
            <p:cNvPr id="3556" name="Google Shape;3556;p76"/>
            <p:cNvSpPr/>
            <p:nvPr/>
          </p:nvSpPr>
          <p:spPr>
            <a:xfrm>
              <a:off x="4532883" y="2382845"/>
              <a:ext cx="1292783" cy="638901"/>
            </a:xfrm>
            <a:prstGeom prst="roundRect">
              <a:avLst>
                <a:gd name="adj" fmla="val 16667"/>
              </a:avLst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57" name="Google Shape;3557;p76"/>
            <p:cNvGrpSpPr/>
            <p:nvPr/>
          </p:nvGrpSpPr>
          <p:grpSpPr>
            <a:xfrm>
              <a:off x="5332598" y="2554810"/>
              <a:ext cx="267383" cy="313342"/>
              <a:chOff x="1776" y="1776"/>
              <a:chExt cx="64" cy="75"/>
            </a:xfrm>
          </p:grpSpPr>
          <p:sp>
            <p:nvSpPr>
              <p:cNvPr id="3558" name="Google Shape;3558;p76"/>
              <p:cNvSpPr/>
              <p:nvPr/>
            </p:nvSpPr>
            <p:spPr>
              <a:xfrm>
                <a:off x="1795" y="1779"/>
                <a:ext cx="29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59" name="Google Shape;3559;p76"/>
              <p:cNvSpPr/>
              <p:nvPr/>
            </p:nvSpPr>
            <p:spPr>
              <a:xfrm>
                <a:off x="1776" y="1810"/>
                <a:ext cx="64" cy="41"/>
              </a:xfrm>
              <a:custGeom>
                <a:avLst/>
                <a:gdLst/>
                <a:ahLst/>
                <a:cxnLst/>
                <a:rect l="l" t="t" r="r" b="b"/>
                <a:pathLst>
                  <a:path w="24" h="16" extrusionOk="0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0" name="Google Shape;3560;p76"/>
              <p:cNvSpPr/>
              <p:nvPr/>
            </p:nvSpPr>
            <p:spPr>
              <a:xfrm>
                <a:off x="1795" y="1776"/>
                <a:ext cx="29" cy="26"/>
              </a:xfrm>
              <a:custGeom>
                <a:avLst/>
                <a:gdLst/>
                <a:ahLst/>
                <a:cxnLst/>
                <a:rect l="l" t="t" r="r" b="b"/>
                <a:pathLst>
                  <a:path w="11" h="10" extrusionOk="0">
                    <a:moveTo>
                      <a:pt x="5" y="10"/>
                    </a:moveTo>
                    <a:cubicBezTo>
                      <a:pt x="5" y="10"/>
                      <a:pt x="5" y="10"/>
                      <a:pt x="5" y="10"/>
                    </a:cubicBezTo>
                    <a:cubicBezTo>
                      <a:pt x="8" y="10"/>
                      <a:pt x="11" y="8"/>
                      <a:pt x="11" y="5"/>
                    </a:cubicBezTo>
                    <a:cubicBezTo>
                      <a:pt x="11" y="2"/>
                      <a:pt x="8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1"/>
                      <a:pt x="0" y="3"/>
                      <a:pt x="0" y="5"/>
                    </a:cubicBezTo>
                    <a:cubicBezTo>
                      <a:pt x="0" y="8"/>
                      <a:pt x="2" y="10"/>
                      <a:pt x="5" y="1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61" name="Google Shape;3561;p76"/>
              <p:cNvSpPr/>
              <p:nvPr/>
            </p:nvSpPr>
            <p:spPr>
              <a:xfrm>
                <a:off x="1776" y="1807"/>
                <a:ext cx="64" cy="42"/>
              </a:xfrm>
              <a:custGeom>
                <a:avLst/>
                <a:gdLst/>
                <a:ahLst/>
                <a:cxnLst/>
                <a:rect l="l" t="t" r="r" b="b"/>
                <a:pathLst>
                  <a:path w="24" h="16" extrusionOk="0">
                    <a:moveTo>
                      <a:pt x="23" y="3"/>
                    </a:moveTo>
                    <a:cubicBezTo>
                      <a:pt x="22" y="1"/>
                      <a:pt x="20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5" y="5"/>
                      <a:pt x="15" y="5"/>
                      <a:pt x="15" y="5"/>
                    </a:cubicBezTo>
                    <a:cubicBezTo>
                      <a:pt x="12" y="11"/>
                      <a:pt x="12" y="11"/>
                      <a:pt x="12" y="11"/>
                    </a:cubicBezTo>
                    <a:cubicBezTo>
                      <a:pt x="14" y="7"/>
                      <a:pt x="14" y="7"/>
                      <a:pt x="14" y="7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0"/>
                      <a:pt x="13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1"/>
                      <a:pt x="1" y="3"/>
                    </a:cubicBezTo>
                    <a:cubicBezTo>
                      <a:pt x="0" y="5"/>
                      <a:pt x="0" y="11"/>
                      <a:pt x="0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5" y="6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19" y="16"/>
                      <a:pt x="19" y="16"/>
                      <a:pt x="19" y="1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20" y="6"/>
                      <a:pt x="20" y="6"/>
                    </a:cubicBezTo>
                    <a:cubicBezTo>
                      <a:pt x="20" y="16"/>
                      <a:pt x="20" y="16"/>
                      <a:pt x="20" y="16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4" y="11"/>
                      <a:pt x="24" y="5"/>
                      <a:pt x="23" y="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62" name="Google Shape;3562;p76"/>
            <p:cNvGrpSpPr/>
            <p:nvPr/>
          </p:nvGrpSpPr>
          <p:grpSpPr>
            <a:xfrm>
              <a:off x="4972045" y="2641367"/>
              <a:ext cx="179759" cy="146315"/>
              <a:chOff x="5775720" y="2036334"/>
              <a:chExt cx="193126" cy="157195"/>
            </a:xfrm>
          </p:grpSpPr>
          <p:grpSp>
            <p:nvGrpSpPr>
              <p:cNvPr id="3563" name="Google Shape;3563;p76"/>
              <p:cNvGrpSpPr/>
              <p:nvPr/>
            </p:nvGrpSpPr>
            <p:grpSpPr>
              <a:xfrm>
                <a:off x="5775720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564" name="Google Shape;3564;p76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65" name="Google Shape;3565;p76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66" name="Google Shape;3566;p76"/>
              <p:cNvGrpSpPr/>
              <p:nvPr/>
            </p:nvGrpSpPr>
            <p:grpSpPr>
              <a:xfrm>
                <a:off x="5868181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567" name="Google Shape;3567;p76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68" name="Google Shape;3568;p76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3569" name="Google Shape;3569;p76"/>
          <p:cNvGrpSpPr/>
          <p:nvPr/>
        </p:nvGrpSpPr>
        <p:grpSpPr>
          <a:xfrm>
            <a:off x="3803206" y="3510277"/>
            <a:ext cx="1317881" cy="650970"/>
            <a:chOff x="4532883" y="3589333"/>
            <a:chExt cx="1292783" cy="638901"/>
          </a:xfrm>
        </p:grpSpPr>
        <p:sp>
          <p:nvSpPr>
            <p:cNvPr id="3570" name="Google Shape;3570;p76"/>
            <p:cNvSpPr/>
            <p:nvPr/>
          </p:nvSpPr>
          <p:spPr>
            <a:xfrm>
              <a:off x="4532883" y="3589333"/>
              <a:ext cx="1292783" cy="63890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1" name="Google Shape;3571;p76"/>
            <p:cNvGrpSpPr/>
            <p:nvPr/>
          </p:nvGrpSpPr>
          <p:grpSpPr>
            <a:xfrm>
              <a:off x="5298975" y="3743763"/>
              <a:ext cx="326065" cy="329915"/>
              <a:chOff x="2426" y="2781"/>
              <a:chExt cx="593" cy="600"/>
            </a:xfrm>
          </p:grpSpPr>
          <p:sp>
            <p:nvSpPr>
              <p:cNvPr id="3572" name="Google Shape;3572;p76"/>
              <p:cNvSpPr/>
              <p:nvPr/>
            </p:nvSpPr>
            <p:spPr>
              <a:xfrm>
                <a:off x="2442" y="2805"/>
                <a:ext cx="577" cy="576"/>
              </a:xfrm>
              <a:custGeom>
                <a:avLst/>
                <a:gdLst/>
                <a:ahLst/>
                <a:cxnLst/>
                <a:rect l="l" t="t" r="r" b="b"/>
                <a:pathLst>
                  <a:path w="241" h="241" extrusionOk="0">
                    <a:moveTo>
                      <a:pt x="0" y="115"/>
                    </a:moveTo>
                    <a:cubicBezTo>
                      <a:pt x="0" y="117"/>
                      <a:pt x="0" y="119"/>
                      <a:pt x="0" y="121"/>
                    </a:cubicBezTo>
                    <a:cubicBezTo>
                      <a:pt x="0" y="187"/>
                      <a:pt x="54" y="241"/>
                      <a:pt x="121" y="241"/>
                    </a:cubicBezTo>
                    <a:cubicBezTo>
                      <a:pt x="187" y="241"/>
                      <a:pt x="241" y="187"/>
                      <a:pt x="241" y="121"/>
                    </a:cubicBezTo>
                    <a:cubicBezTo>
                      <a:pt x="241" y="54"/>
                      <a:pt x="187" y="0"/>
                      <a:pt x="121" y="0"/>
                    </a:cubicBezTo>
                    <a:cubicBezTo>
                      <a:pt x="121" y="115"/>
                      <a:pt x="121" y="115"/>
                      <a:pt x="121" y="115"/>
                    </a:cubicBez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73" name="Google Shape;3573;p76"/>
              <p:cNvSpPr/>
              <p:nvPr/>
            </p:nvSpPr>
            <p:spPr>
              <a:xfrm>
                <a:off x="2426" y="2781"/>
                <a:ext cx="275" cy="273"/>
              </a:xfrm>
              <a:custGeom>
                <a:avLst/>
                <a:gdLst/>
                <a:ahLst/>
                <a:cxnLst/>
                <a:rect l="l" t="t" r="r" b="b"/>
                <a:pathLst>
                  <a:path w="115" h="114" extrusionOk="0">
                    <a:moveTo>
                      <a:pt x="0" y="114"/>
                    </a:moveTo>
                    <a:cubicBezTo>
                      <a:pt x="115" y="114"/>
                      <a:pt x="115" y="114"/>
                      <a:pt x="115" y="114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51" y="0"/>
                      <a:pt x="0" y="51"/>
                      <a:pt x="0" y="114"/>
                    </a:cubicBezTo>
                    <a:close/>
                    <a:moveTo>
                      <a:pt x="15" y="104"/>
                    </a:moveTo>
                    <a:cubicBezTo>
                      <a:pt x="15" y="54"/>
                      <a:pt x="55" y="14"/>
                      <a:pt x="104" y="14"/>
                    </a:cubicBezTo>
                    <a:cubicBezTo>
                      <a:pt x="104" y="104"/>
                      <a:pt x="104" y="104"/>
                      <a:pt x="104" y="104"/>
                    </a:cubicBezTo>
                    <a:lnTo>
                      <a:pt x="15" y="10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74" name="Google Shape;3574;p76"/>
            <p:cNvGrpSpPr/>
            <p:nvPr/>
          </p:nvGrpSpPr>
          <p:grpSpPr>
            <a:xfrm>
              <a:off x="4972045" y="3831288"/>
              <a:ext cx="179759" cy="146315"/>
              <a:chOff x="5775720" y="2036334"/>
              <a:chExt cx="193126" cy="157195"/>
            </a:xfrm>
          </p:grpSpPr>
          <p:grpSp>
            <p:nvGrpSpPr>
              <p:cNvPr id="3575" name="Google Shape;3575;p76"/>
              <p:cNvGrpSpPr/>
              <p:nvPr/>
            </p:nvGrpSpPr>
            <p:grpSpPr>
              <a:xfrm>
                <a:off x="5775720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576" name="Google Shape;3576;p76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77" name="Google Shape;3577;p76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78" name="Google Shape;3578;p76"/>
              <p:cNvGrpSpPr/>
              <p:nvPr/>
            </p:nvGrpSpPr>
            <p:grpSpPr>
              <a:xfrm>
                <a:off x="5868181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579" name="Google Shape;3579;p76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80" name="Google Shape;3580;p76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3581" name="Google Shape;3581;p76"/>
          <p:cNvGrpSpPr/>
          <p:nvPr/>
        </p:nvGrpSpPr>
        <p:grpSpPr>
          <a:xfrm>
            <a:off x="3803206" y="4659965"/>
            <a:ext cx="1317881" cy="650970"/>
            <a:chOff x="4532883" y="4806335"/>
            <a:chExt cx="1292783" cy="638901"/>
          </a:xfrm>
        </p:grpSpPr>
        <p:sp>
          <p:nvSpPr>
            <p:cNvPr id="3582" name="Google Shape;3582;p76"/>
            <p:cNvSpPr/>
            <p:nvPr/>
          </p:nvSpPr>
          <p:spPr>
            <a:xfrm>
              <a:off x="4532883" y="4806335"/>
              <a:ext cx="1292783" cy="638901"/>
            </a:xfrm>
            <a:prstGeom prst="roundRect">
              <a:avLst>
                <a:gd name="adj" fmla="val 16667"/>
              </a:avLst>
            </a:prstGeom>
            <a:solidFill>
              <a:srgbClr val="DF5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83" name="Google Shape;3583;p76"/>
            <p:cNvGrpSpPr/>
            <p:nvPr/>
          </p:nvGrpSpPr>
          <p:grpSpPr>
            <a:xfrm>
              <a:off x="5281247" y="4924970"/>
              <a:ext cx="339046" cy="368959"/>
              <a:chOff x="4873626" y="1965325"/>
              <a:chExt cx="269876" cy="293688"/>
            </a:xfrm>
          </p:grpSpPr>
          <p:sp>
            <p:nvSpPr>
              <p:cNvPr id="3584" name="Google Shape;3584;p76"/>
              <p:cNvSpPr/>
              <p:nvPr/>
            </p:nvSpPr>
            <p:spPr>
              <a:xfrm>
                <a:off x="4873626" y="2127250"/>
                <a:ext cx="112713" cy="131763"/>
              </a:xfrm>
              <a:custGeom>
                <a:avLst/>
                <a:gdLst/>
                <a:ahLst/>
                <a:cxnLst/>
                <a:rect l="l" t="t" r="r" b="b"/>
                <a:pathLst>
                  <a:path w="30" h="35" extrusionOk="0">
                    <a:moveTo>
                      <a:pt x="2" y="0"/>
                    </a:moveTo>
                    <a:cubicBezTo>
                      <a:pt x="28" y="0"/>
                      <a:pt x="28" y="0"/>
                      <a:pt x="28" y="0"/>
                    </a:cubicBezTo>
                    <a:cubicBezTo>
                      <a:pt x="29" y="0"/>
                      <a:pt x="30" y="1"/>
                      <a:pt x="30" y="1"/>
                    </a:cubicBezTo>
                    <a:cubicBezTo>
                      <a:pt x="30" y="2"/>
                      <a:pt x="29" y="3"/>
                      <a:pt x="28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3" y="33"/>
                      <a:pt x="3" y="33"/>
                      <a:pt x="3" y="33"/>
                    </a:cubicBezTo>
                    <a:cubicBezTo>
                      <a:pt x="3" y="34"/>
                      <a:pt x="3" y="35"/>
                      <a:pt x="2" y="35"/>
                    </a:cubicBezTo>
                    <a:cubicBezTo>
                      <a:pt x="1" y="35"/>
                      <a:pt x="0" y="34"/>
                      <a:pt x="0" y="33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5" name="Google Shape;3585;p76"/>
              <p:cNvSpPr/>
              <p:nvPr/>
            </p:nvSpPr>
            <p:spPr>
              <a:xfrm>
                <a:off x="4884739" y="1973263"/>
                <a:ext cx="41275" cy="146050"/>
              </a:xfrm>
              <a:custGeom>
                <a:avLst/>
                <a:gdLst/>
                <a:ahLst/>
                <a:cxnLst/>
                <a:rect l="l" t="t" r="r" b="b"/>
                <a:pathLst>
                  <a:path w="11" h="39" extrusionOk="0">
                    <a:moveTo>
                      <a:pt x="11" y="34"/>
                    </a:moveTo>
                    <a:cubicBezTo>
                      <a:pt x="11" y="6"/>
                      <a:pt x="11" y="6"/>
                      <a:pt x="11" y="6"/>
                    </a:cubicBezTo>
                    <a:cubicBezTo>
                      <a:pt x="11" y="3"/>
                      <a:pt x="9" y="0"/>
                      <a:pt x="5" y="0"/>
                    </a:cubicBezTo>
                    <a:cubicBezTo>
                      <a:pt x="2" y="0"/>
                      <a:pt x="0" y="3"/>
                      <a:pt x="0" y="6"/>
                    </a:cubicBezTo>
                    <a:cubicBezTo>
                      <a:pt x="0" y="34"/>
                      <a:pt x="0" y="34"/>
                      <a:pt x="0" y="34"/>
                    </a:cubicBezTo>
                    <a:cubicBezTo>
                      <a:pt x="0" y="37"/>
                      <a:pt x="2" y="39"/>
                      <a:pt x="5" y="39"/>
                    </a:cubicBezTo>
                    <a:cubicBezTo>
                      <a:pt x="9" y="39"/>
                      <a:pt x="11" y="37"/>
                      <a:pt x="11" y="3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6" name="Google Shape;3586;p76"/>
              <p:cNvSpPr/>
              <p:nvPr/>
            </p:nvSpPr>
            <p:spPr>
              <a:xfrm>
                <a:off x="4940301" y="1965325"/>
                <a:ext cx="177800" cy="293688"/>
              </a:xfrm>
              <a:custGeom>
                <a:avLst/>
                <a:gdLst/>
                <a:ahLst/>
                <a:cxnLst/>
                <a:rect l="l" t="t" r="r" b="b"/>
                <a:pathLst>
                  <a:path w="47" h="78" extrusionOk="0">
                    <a:moveTo>
                      <a:pt x="5" y="69"/>
                    </a:moveTo>
                    <a:cubicBezTo>
                      <a:pt x="3" y="72"/>
                      <a:pt x="3" y="76"/>
                      <a:pt x="6" y="77"/>
                    </a:cubicBezTo>
                    <a:cubicBezTo>
                      <a:pt x="7" y="78"/>
                      <a:pt x="8" y="78"/>
                      <a:pt x="9" y="78"/>
                    </a:cubicBezTo>
                    <a:cubicBezTo>
                      <a:pt x="11" y="78"/>
                      <a:pt x="13" y="77"/>
                      <a:pt x="14" y="76"/>
                    </a:cubicBezTo>
                    <a:cubicBezTo>
                      <a:pt x="26" y="57"/>
                      <a:pt x="26" y="57"/>
                      <a:pt x="26" y="57"/>
                    </a:cubicBezTo>
                    <a:cubicBezTo>
                      <a:pt x="46" y="57"/>
                      <a:pt x="46" y="57"/>
                      <a:pt x="46" y="57"/>
                    </a:cubicBezTo>
                    <a:cubicBezTo>
                      <a:pt x="47" y="57"/>
                      <a:pt x="47" y="57"/>
                      <a:pt x="47" y="56"/>
                    </a:cubicBezTo>
                    <a:cubicBezTo>
                      <a:pt x="47" y="42"/>
                      <a:pt x="47" y="42"/>
                      <a:pt x="47" y="42"/>
                    </a:cubicBezTo>
                    <a:cubicBezTo>
                      <a:pt x="47" y="29"/>
                      <a:pt x="41" y="19"/>
                      <a:pt x="32" y="19"/>
                    </a:cubicBezTo>
                    <a:cubicBezTo>
                      <a:pt x="31" y="19"/>
                      <a:pt x="30" y="19"/>
                      <a:pt x="30" y="20"/>
                    </a:cubicBezTo>
                    <a:cubicBezTo>
                      <a:pt x="33" y="18"/>
                      <a:pt x="35" y="14"/>
                      <a:pt x="35" y="10"/>
                    </a:cubicBezTo>
                    <a:cubicBezTo>
                      <a:pt x="35" y="5"/>
                      <a:pt x="30" y="0"/>
                      <a:pt x="24" y="0"/>
                    </a:cubicBezTo>
                    <a:cubicBezTo>
                      <a:pt x="19" y="0"/>
                      <a:pt x="14" y="5"/>
                      <a:pt x="14" y="10"/>
                    </a:cubicBezTo>
                    <a:cubicBezTo>
                      <a:pt x="14" y="16"/>
                      <a:pt x="19" y="21"/>
                      <a:pt x="24" y="21"/>
                    </a:cubicBezTo>
                    <a:cubicBezTo>
                      <a:pt x="25" y="21"/>
                      <a:pt x="26" y="21"/>
                      <a:pt x="27" y="20"/>
                    </a:cubicBezTo>
                    <a:cubicBezTo>
                      <a:pt x="25" y="22"/>
                      <a:pt x="23" y="24"/>
                      <a:pt x="21" y="27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3" y="32"/>
                      <a:pt x="2" y="32"/>
                      <a:pt x="1" y="34"/>
                    </a:cubicBezTo>
                    <a:cubicBezTo>
                      <a:pt x="1" y="35"/>
                      <a:pt x="0" y="37"/>
                      <a:pt x="1" y="38"/>
                    </a:cubicBezTo>
                    <a:cubicBezTo>
                      <a:pt x="1" y="41"/>
                      <a:pt x="4" y="42"/>
                      <a:pt x="6" y="42"/>
                    </a:cubicBezTo>
                    <a:cubicBezTo>
                      <a:pt x="7" y="42"/>
                      <a:pt x="7" y="42"/>
                      <a:pt x="8" y="42"/>
                    </a:cubicBezTo>
                    <a:cubicBezTo>
                      <a:pt x="17" y="40"/>
                      <a:pt x="17" y="40"/>
                      <a:pt x="17" y="40"/>
                    </a:cubicBezTo>
                    <a:cubicBezTo>
                      <a:pt x="17" y="41"/>
                      <a:pt x="17" y="42"/>
                      <a:pt x="17" y="43"/>
                    </a:cubicBezTo>
                    <a:cubicBezTo>
                      <a:pt x="17" y="47"/>
                      <a:pt x="17" y="47"/>
                      <a:pt x="17" y="47"/>
                    </a:cubicBezTo>
                    <a:lnTo>
                      <a:pt x="5" y="6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87" name="Google Shape;3587;p76"/>
              <p:cNvSpPr/>
              <p:nvPr/>
            </p:nvSpPr>
            <p:spPr>
              <a:xfrm>
                <a:off x="5046664" y="2093913"/>
                <a:ext cx="96838" cy="112713"/>
              </a:xfrm>
              <a:custGeom>
                <a:avLst/>
                <a:gdLst/>
                <a:ahLst/>
                <a:cxnLst/>
                <a:rect l="l" t="t" r="r" b="b"/>
                <a:pathLst>
                  <a:path w="26" h="30" extrusionOk="0">
                    <a:moveTo>
                      <a:pt x="1" y="27"/>
                    </a:moveTo>
                    <a:cubicBezTo>
                      <a:pt x="23" y="27"/>
                      <a:pt x="23" y="27"/>
                      <a:pt x="23" y="27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3" y="1"/>
                      <a:pt x="23" y="0"/>
                      <a:pt x="24" y="0"/>
                    </a:cubicBezTo>
                    <a:cubicBezTo>
                      <a:pt x="25" y="0"/>
                      <a:pt x="26" y="1"/>
                      <a:pt x="26" y="2"/>
                    </a:cubicBezTo>
                    <a:cubicBezTo>
                      <a:pt x="26" y="28"/>
                      <a:pt x="26" y="28"/>
                      <a:pt x="26" y="28"/>
                    </a:cubicBezTo>
                    <a:cubicBezTo>
                      <a:pt x="26" y="29"/>
                      <a:pt x="25" y="30"/>
                      <a:pt x="24" y="30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0" y="30"/>
                      <a:pt x="0" y="29"/>
                      <a:pt x="0" y="28"/>
                    </a:cubicBezTo>
                    <a:cubicBezTo>
                      <a:pt x="0" y="27"/>
                      <a:pt x="0" y="27"/>
                      <a:pt x="1" y="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588" name="Google Shape;3588;p76"/>
            <p:cNvGrpSpPr/>
            <p:nvPr/>
          </p:nvGrpSpPr>
          <p:grpSpPr>
            <a:xfrm>
              <a:off x="4972045" y="5045266"/>
              <a:ext cx="179759" cy="146315"/>
              <a:chOff x="5775720" y="2036334"/>
              <a:chExt cx="193126" cy="157195"/>
            </a:xfrm>
          </p:grpSpPr>
          <p:grpSp>
            <p:nvGrpSpPr>
              <p:cNvPr id="3589" name="Google Shape;3589;p76"/>
              <p:cNvGrpSpPr/>
              <p:nvPr/>
            </p:nvGrpSpPr>
            <p:grpSpPr>
              <a:xfrm>
                <a:off x="5775720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590" name="Google Shape;3590;p76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91" name="Google Shape;3591;p76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  <p:grpSp>
            <p:nvGrpSpPr>
              <p:cNvPr id="3592" name="Google Shape;3592;p76"/>
              <p:cNvGrpSpPr/>
              <p:nvPr/>
            </p:nvGrpSpPr>
            <p:grpSpPr>
              <a:xfrm>
                <a:off x="5868181" y="2036334"/>
                <a:ext cx="100665" cy="157195"/>
                <a:chOff x="2276475" y="2034105"/>
                <a:chExt cx="914400" cy="1822095"/>
              </a:xfrm>
            </p:grpSpPr>
            <p:cxnSp>
              <p:nvCxnSpPr>
                <p:cNvPr id="3593" name="Google Shape;3593;p76"/>
                <p:cNvCxnSpPr/>
                <p:nvPr/>
              </p:nvCxnSpPr>
              <p:spPr>
                <a:xfrm>
                  <a:off x="2276475" y="2034105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  <p:cxnSp>
              <p:nvCxnSpPr>
                <p:cNvPr id="3594" name="Google Shape;3594;p76"/>
                <p:cNvCxnSpPr/>
                <p:nvPr/>
              </p:nvCxnSpPr>
              <p:spPr>
                <a:xfrm rot="10800000" flipH="1">
                  <a:off x="2276475" y="2941800"/>
                  <a:ext cx="914400" cy="914400"/>
                </a:xfrm>
                <a:prstGeom prst="straightConnector1">
                  <a:avLst/>
                </a:prstGeom>
                <a:noFill/>
                <a:ln w="19050" cap="flat" cmpd="sng">
                  <a:solidFill>
                    <a:srgbClr val="FFFFFF"/>
                  </a:solidFill>
                  <a:prstDash val="dot"/>
                  <a:round/>
                  <a:headEnd type="none" w="sm" len="sm"/>
                  <a:tailEnd type="none" w="sm" len="sm"/>
                </a:ln>
              </p:spPr>
            </p:cxnSp>
          </p:grpSp>
        </p:grpSp>
      </p:grpSp>
      <p:grpSp>
        <p:nvGrpSpPr>
          <p:cNvPr id="3595" name="Google Shape;3595;p76"/>
          <p:cNvGrpSpPr/>
          <p:nvPr/>
        </p:nvGrpSpPr>
        <p:grpSpPr>
          <a:xfrm>
            <a:off x="192760" y="3320507"/>
            <a:ext cx="1883738" cy="987629"/>
            <a:chOff x="713013" y="3388452"/>
            <a:chExt cx="1847863" cy="969319"/>
          </a:xfrm>
        </p:grpSpPr>
        <p:sp>
          <p:nvSpPr>
            <p:cNvPr id="3596" name="Google Shape;3596;p76"/>
            <p:cNvSpPr/>
            <p:nvPr/>
          </p:nvSpPr>
          <p:spPr>
            <a:xfrm>
              <a:off x="713013" y="3388452"/>
              <a:ext cx="1847863" cy="969319"/>
            </a:xfrm>
            <a:prstGeom prst="roundRect">
              <a:avLst>
                <a:gd name="adj" fmla="val 19898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7" name="Google Shape;3597;p76"/>
            <p:cNvSpPr/>
            <p:nvPr/>
          </p:nvSpPr>
          <p:spPr>
            <a:xfrm>
              <a:off x="807603" y="3486027"/>
              <a:ext cx="1617330" cy="771263"/>
            </a:xfrm>
            <a:prstGeom prst="roundRect">
              <a:avLst>
                <a:gd name="adj" fmla="val 154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98" name="Google Shape;3598;p76"/>
          <p:cNvGrpSpPr/>
          <p:nvPr/>
        </p:nvGrpSpPr>
        <p:grpSpPr>
          <a:xfrm>
            <a:off x="192760" y="4442747"/>
            <a:ext cx="1883738" cy="987629"/>
            <a:chOff x="713013" y="4576398"/>
            <a:chExt cx="1847863" cy="969319"/>
          </a:xfrm>
        </p:grpSpPr>
        <p:sp>
          <p:nvSpPr>
            <p:cNvPr id="3599" name="Google Shape;3599;p76"/>
            <p:cNvSpPr/>
            <p:nvPr/>
          </p:nvSpPr>
          <p:spPr>
            <a:xfrm>
              <a:off x="713013" y="4576398"/>
              <a:ext cx="1847863" cy="969319"/>
            </a:xfrm>
            <a:prstGeom prst="roundRect">
              <a:avLst>
                <a:gd name="adj" fmla="val 19898"/>
              </a:avLst>
            </a:prstGeom>
            <a:solidFill>
              <a:srgbClr val="DF5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0" name="Google Shape;3600;p76"/>
            <p:cNvSpPr/>
            <p:nvPr/>
          </p:nvSpPr>
          <p:spPr>
            <a:xfrm>
              <a:off x="807603" y="4673972"/>
              <a:ext cx="1617330" cy="771263"/>
            </a:xfrm>
            <a:prstGeom prst="roundRect">
              <a:avLst>
                <a:gd name="adj" fmla="val 15457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1" name="Google Shape;3601;p76"/>
          <p:cNvGrpSpPr/>
          <p:nvPr/>
        </p:nvGrpSpPr>
        <p:grpSpPr>
          <a:xfrm>
            <a:off x="192760" y="2210992"/>
            <a:ext cx="1883738" cy="987629"/>
            <a:chOff x="713013" y="2213974"/>
            <a:chExt cx="1847863" cy="969319"/>
          </a:xfrm>
        </p:grpSpPr>
        <p:sp>
          <p:nvSpPr>
            <p:cNvPr id="3602" name="Google Shape;3602;p76"/>
            <p:cNvSpPr/>
            <p:nvPr/>
          </p:nvSpPr>
          <p:spPr>
            <a:xfrm>
              <a:off x="713013" y="2213974"/>
              <a:ext cx="1847863" cy="969319"/>
            </a:xfrm>
            <a:prstGeom prst="roundRect">
              <a:avLst>
                <a:gd name="adj" fmla="val 19898"/>
              </a:avLst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3" name="Google Shape;3603;p76"/>
            <p:cNvSpPr/>
            <p:nvPr/>
          </p:nvSpPr>
          <p:spPr>
            <a:xfrm>
              <a:off x="807603" y="2311548"/>
              <a:ext cx="1617330" cy="771263"/>
            </a:xfrm>
            <a:prstGeom prst="roundRect">
              <a:avLst>
                <a:gd name="adj" fmla="val 15457"/>
              </a:avLst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4" name="Google Shape;3604;p76"/>
          <p:cNvGrpSpPr/>
          <p:nvPr/>
        </p:nvGrpSpPr>
        <p:grpSpPr>
          <a:xfrm>
            <a:off x="356673" y="1381540"/>
            <a:ext cx="3934474" cy="4934468"/>
            <a:chOff x="939385" y="1363437"/>
            <a:chExt cx="3859545" cy="4842986"/>
          </a:xfrm>
        </p:grpSpPr>
        <p:sp>
          <p:nvSpPr>
            <p:cNvPr id="3605" name="Google Shape;3605;p76"/>
            <p:cNvSpPr/>
            <p:nvPr/>
          </p:nvSpPr>
          <p:spPr>
            <a:xfrm>
              <a:off x="939385" y="1440209"/>
              <a:ext cx="3859545" cy="4766214"/>
            </a:xfrm>
            <a:prstGeom prst="roundRect">
              <a:avLst>
                <a:gd name="adj" fmla="val 4670"/>
              </a:avLst>
            </a:prstGeom>
            <a:gradFill>
              <a:gsLst>
                <a:gs pos="0">
                  <a:srgbClr val="FFFFFF"/>
                </a:gs>
                <a:gs pos="100000">
                  <a:srgbClr val="000000"/>
                </a:gs>
              </a:gsLst>
              <a:lin ang="2700000" scaled="0"/>
            </a:gradFill>
            <a:ln w="22225" cap="flat" cmpd="thickThin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139700" dist="762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76"/>
            <p:cNvSpPr/>
            <p:nvPr/>
          </p:nvSpPr>
          <p:spPr>
            <a:xfrm>
              <a:off x="1163835" y="1614485"/>
              <a:ext cx="3410645" cy="4255548"/>
            </a:xfrm>
            <a:prstGeom prst="roundRect">
              <a:avLst>
                <a:gd name="adj" fmla="val 3438"/>
              </a:avLst>
            </a:prstGeom>
            <a:blipFill rotWithShape="1">
              <a:blip r:embed="rId6">
                <a:alphaModFix/>
              </a:blip>
              <a:tile tx="-19050" ty="0" sx="100000" sy="100000" flip="none" algn="ctr"/>
            </a:blipFill>
            <a:ln>
              <a:noFill/>
            </a:ln>
            <a:effectLst>
              <a:outerShdw blurRad="177800" dist="88900" dir="2700000" algn="tl" rotWithShape="0">
                <a:srgbClr val="000000">
                  <a:alpha val="49411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607" name="Google Shape;3607;p76"/>
            <p:cNvGrpSpPr/>
            <p:nvPr/>
          </p:nvGrpSpPr>
          <p:grpSpPr>
            <a:xfrm>
              <a:off x="1246878" y="1698645"/>
              <a:ext cx="3244559" cy="218392"/>
              <a:chOff x="2149634" y="1165384"/>
              <a:chExt cx="3485832" cy="234632"/>
            </a:xfrm>
          </p:grpSpPr>
          <p:grpSp>
            <p:nvGrpSpPr>
              <p:cNvPr id="3608" name="Google Shape;3608;p76"/>
              <p:cNvGrpSpPr/>
              <p:nvPr/>
            </p:nvGrpSpPr>
            <p:grpSpPr>
              <a:xfrm>
                <a:off x="21496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09" name="Google Shape;3609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0" name="Google Shape;3610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11" name="Google Shape;3611;p76"/>
              <p:cNvGrpSpPr/>
              <p:nvPr/>
            </p:nvGrpSpPr>
            <p:grpSpPr>
              <a:xfrm>
                <a:off x="2510879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12" name="Google Shape;3612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3" name="Google Shape;3613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14" name="Google Shape;3614;p76"/>
              <p:cNvGrpSpPr/>
              <p:nvPr/>
            </p:nvGrpSpPr>
            <p:grpSpPr>
              <a:xfrm>
                <a:off x="2872123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15" name="Google Shape;3615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6" name="Google Shape;3616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17" name="Google Shape;3617;p76"/>
              <p:cNvGrpSpPr/>
              <p:nvPr/>
            </p:nvGrpSpPr>
            <p:grpSpPr>
              <a:xfrm>
                <a:off x="3233367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18" name="Google Shape;3618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9" name="Google Shape;3619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20" name="Google Shape;3620;p76"/>
              <p:cNvGrpSpPr/>
              <p:nvPr/>
            </p:nvGrpSpPr>
            <p:grpSpPr>
              <a:xfrm>
                <a:off x="3594612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21" name="Google Shape;3621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2" name="Google Shape;3622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23" name="Google Shape;3623;p76"/>
              <p:cNvGrpSpPr/>
              <p:nvPr/>
            </p:nvGrpSpPr>
            <p:grpSpPr>
              <a:xfrm>
                <a:off x="3955856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24" name="Google Shape;3624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5" name="Google Shape;3625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26" name="Google Shape;3626;p76"/>
              <p:cNvGrpSpPr/>
              <p:nvPr/>
            </p:nvGrpSpPr>
            <p:grpSpPr>
              <a:xfrm>
                <a:off x="4317101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27" name="Google Shape;3627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8" name="Google Shape;3628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29" name="Google Shape;3629;p76"/>
              <p:cNvGrpSpPr/>
              <p:nvPr/>
            </p:nvGrpSpPr>
            <p:grpSpPr>
              <a:xfrm>
                <a:off x="4678345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30" name="Google Shape;3630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1" name="Google Shape;3631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32" name="Google Shape;3632;p76"/>
              <p:cNvGrpSpPr/>
              <p:nvPr/>
            </p:nvGrpSpPr>
            <p:grpSpPr>
              <a:xfrm>
                <a:off x="5039590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33" name="Google Shape;3633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4" name="Google Shape;3634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635" name="Google Shape;3635;p76"/>
              <p:cNvGrpSpPr/>
              <p:nvPr/>
            </p:nvGrpSpPr>
            <p:grpSpPr>
              <a:xfrm>
                <a:off x="5400834" y="1165384"/>
                <a:ext cx="234632" cy="234632"/>
                <a:chOff x="2483009" y="1114425"/>
                <a:chExt cx="209550" cy="209550"/>
              </a:xfrm>
            </p:grpSpPr>
            <p:sp>
              <p:nvSpPr>
                <p:cNvPr id="3636" name="Google Shape;3636;p76"/>
                <p:cNvSpPr/>
                <p:nvPr/>
              </p:nvSpPr>
              <p:spPr>
                <a:xfrm>
                  <a:off x="2483009" y="1114425"/>
                  <a:ext cx="209550" cy="209550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7000">
                      <a:srgbClr val="FFFFFF"/>
                    </a:gs>
                    <a:gs pos="35000">
                      <a:srgbClr val="FFFFFF"/>
                    </a:gs>
                    <a:gs pos="55000">
                      <a:srgbClr val="FFFFFF"/>
                    </a:gs>
                    <a:gs pos="75000">
                      <a:srgbClr val="FFFFFF"/>
                    </a:gs>
                    <a:gs pos="100000">
                      <a:srgbClr val="FFFFFF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2700" dist="12700" dir="2700000" algn="tl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7" name="Google Shape;3637;p76"/>
                <p:cNvSpPr/>
                <p:nvPr/>
              </p:nvSpPr>
              <p:spPr>
                <a:xfrm>
                  <a:off x="2502059" y="1133475"/>
                  <a:ext cx="171450" cy="171450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3638" name="Google Shape;3638;p76"/>
            <p:cNvGrpSpPr/>
            <p:nvPr/>
          </p:nvGrpSpPr>
          <p:grpSpPr>
            <a:xfrm>
              <a:off x="1303149" y="1363437"/>
              <a:ext cx="88118" cy="451432"/>
              <a:chOff x="2244442" y="772895"/>
              <a:chExt cx="94671" cy="485002"/>
            </a:xfrm>
          </p:grpSpPr>
          <p:sp>
            <p:nvSpPr>
              <p:cNvPr id="3639" name="Google Shape;3639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0" name="Google Shape;3640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1" name="Google Shape;3641;p76"/>
            <p:cNvGrpSpPr/>
            <p:nvPr/>
          </p:nvGrpSpPr>
          <p:grpSpPr>
            <a:xfrm>
              <a:off x="1640703" y="1363437"/>
              <a:ext cx="88118" cy="451432"/>
              <a:chOff x="2244442" y="772895"/>
              <a:chExt cx="94671" cy="485002"/>
            </a:xfrm>
          </p:grpSpPr>
          <p:sp>
            <p:nvSpPr>
              <p:cNvPr id="3642" name="Google Shape;3642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3" name="Google Shape;3643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4" name="Google Shape;3644;p76"/>
            <p:cNvGrpSpPr/>
            <p:nvPr/>
          </p:nvGrpSpPr>
          <p:grpSpPr>
            <a:xfrm>
              <a:off x="1978258" y="1363437"/>
              <a:ext cx="88118" cy="451432"/>
              <a:chOff x="2244442" y="772895"/>
              <a:chExt cx="94671" cy="485002"/>
            </a:xfrm>
          </p:grpSpPr>
          <p:sp>
            <p:nvSpPr>
              <p:cNvPr id="3645" name="Google Shape;3645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6" name="Google Shape;3646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47" name="Google Shape;3647;p76"/>
            <p:cNvGrpSpPr/>
            <p:nvPr/>
          </p:nvGrpSpPr>
          <p:grpSpPr>
            <a:xfrm>
              <a:off x="2315811" y="1363437"/>
              <a:ext cx="88118" cy="451432"/>
              <a:chOff x="2244442" y="772895"/>
              <a:chExt cx="94671" cy="485002"/>
            </a:xfrm>
          </p:grpSpPr>
          <p:sp>
            <p:nvSpPr>
              <p:cNvPr id="3648" name="Google Shape;3648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49" name="Google Shape;3649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0" name="Google Shape;3650;p76"/>
            <p:cNvGrpSpPr/>
            <p:nvPr/>
          </p:nvGrpSpPr>
          <p:grpSpPr>
            <a:xfrm>
              <a:off x="2653366" y="1363437"/>
              <a:ext cx="88118" cy="451432"/>
              <a:chOff x="2244442" y="772895"/>
              <a:chExt cx="94671" cy="485002"/>
            </a:xfrm>
          </p:grpSpPr>
          <p:sp>
            <p:nvSpPr>
              <p:cNvPr id="3651" name="Google Shape;3651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2" name="Google Shape;3652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3" name="Google Shape;3653;p76"/>
            <p:cNvGrpSpPr/>
            <p:nvPr/>
          </p:nvGrpSpPr>
          <p:grpSpPr>
            <a:xfrm>
              <a:off x="2990920" y="1363437"/>
              <a:ext cx="88118" cy="451432"/>
              <a:chOff x="2244442" y="772895"/>
              <a:chExt cx="94671" cy="485002"/>
            </a:xfrm>
          </p:grpSpPr>
          <p:sp>
            <p:nvSpPr>
              <p:cNvPr id="3654" name="Google Shape;3654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5" name="Google Shape;3655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6" name="Google Shape;3656;p76"/>
            <p:cNvGrpSpPr/>
            <p:nvPr/>
          </p:nvGrpSpPr>
          <p:grpSpPr>
            <a:xfrm>
              <a:off x="3328475" y="1363437"/>
              <a:ext cx="88118" cy="451432"/>
              <a:chOff x="2244442" y="772895"/>
              <a:chExt cx="94671" cy="485002"/>
            </a:xfrm>
          </p:grpSpPr>
          <p:sp>
            <p:nvSpPr>
              <p:cNvPr id="3657" name="Google Shape;3657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58" name="Google Shape;3658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59" name="Google Shape;3659;p76"/>
            <p:cNvGrpSpPr/>
            <p:nvPr/>
          </p:nvGrpSpPr>
          <p:grpSpPr>
            <a:xfrm>
              <a:off x="3666028" y="1363437"/>
              <a:ext cx="88118" cy="451432"/>
              <a:chOff x="2244442" y="772895"/>
              <a:chExt cx="94671" cy="485002"/>
            </a:xfrm>
          </p:grpSpPr>
          <p:sp>
            <p:nvSpPr>
              <p:cNvPr id="3660" name="Google Shape;3660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1" name="Google Shape;3661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2" name="Google Shape;3662;p76"/>
            <p:cNvGrpSpPr/>
            <p:nvPr/>
          </p:nvGrpSpPr>
          <p:grpSpPr>
            <a:xfrm>
              <a:off x="4003583" y="1363437"/>
              <a:ext cx="88118" cy="451432"/>
              <a:chOff x="2244442" y="772895"/>
              <a:chExt cx="94671" cy="485002"/>
            </a:xfrm>
          </p:grpSpPr>
          <p:sp>
            <p:nvSpPr>
              <p:cNvPr id="3663" name="Google Shape;3663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4" name="Google Shape;3664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65" name="Google Shape;3665;p76"/>
            <p:cNvGrpSpPr/>
            <p:nvPr/>
          </p:nvGrpSpPr>
          <p:grpSpPr>
            <a:xfrm>
              <a:off x="4341138" y="1363437"/>
              <a:ext cx="88118" cy="451432"/>
              <a:chOff x="2244442" y="772895"/>
              <a:chExt cx="94671" cy="485002"/>
            </a:xfrm>
          </p:grpSpPr>
          <p:sp>
            <p:nvSpPr>
              <p:cNvPr id="3666" name="Google Shape;3666;p76"/>
              <p:cNvSpPr/>
              <p:nvPr/>
            </p:nvSpPr>
            <p:spPr>
              <a:xfrm>
                <a:off x="2244442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7" name="Google Shape;3667;p76"/>
              <p:cNvSpPr/>
              <p:nvPr/>
            </p:nvSpPr>
            <p:spPr>
              <a:xfrm>
                <a:off x="2313407" y="772895"/>
                <a:ext cx="25706" cy="48500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FFFFFF"/>
                  </a:gs>
                  <a:gs pos="23000">
                    <a:srgbClr val="FFFFFF"/>
                  </a:gs>
                  <a:gs pos="52000">
                    <a:srgbClr val="FFFFFF"/>
                  </a:gs>
                  <a:gs pos="7400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ln w="1905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54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68" name="Google Shape;3668;p76"/>
          <p:cNvGrpSpPr/>
          <p:nvPr/>
        </p:nvGrpSpPr>
        <p:grpSpPr>
          <a:xfrm>
            <a:off x="964222" y="2189606"/>
            <a:ext cx="2882527" cy="1061617"/>
            <a:chOff x="1948324" y="2254814"/>
            <a:chExt cx="2827629" cy="1041935"/>
          </a:xfrm>
        </p:grpSpPr>
        <p:grpSp>
          <p:nvGrpSpPr>
            <p:cNvPr id="3669" name="Google Shape;3669;p76"/>
            <p:cNvGrpSpPr/>
            <p:nvPr/>
          </p:nvGrpSpPr>
          <p:grpSpPr>
            <a:xfrm>
              <a:off x="1948324" y="2254814"/>
              <a:ext cx="2827629" cy="1041935"/>
              <a:chOff x="2434003" y="1648736"/>
              <a:chExt cx="3037898" cy="1119416"/>
            </a:xfrm>
          </p:grpSpPr>
          <p:sp>
            <p:nvSpPr>
              <p:cNvPr id="3670" name="Google Shape;3670;p76"/>
              <p:cNvSpPr/>
              <p:nvPr/>
            </p:nvSpPr>
            <p:spPr>
              <a:xfrm>
                <a:off x="2434003" y="1648736"/>
                <a:ext cx="3037898" cy="1119416"/>
              </a:xfrm>
              <a:custGeom>
                <a:avLst/>
                <a:gdLst/>
                <a:ahLst/>
                <a:cxnLst/>
                <a:rect l="l" t="t" r="r" b="b"/>
                <a:pathLst>
                  <a:path w="3037898" h="1119416" extrusionOk="0">
                    <a:moveTo>
                      <a:pt x="258876" y="95988"/>
                    </a:moveTo>
                    <a:cubicBezTo>
                      <a:pt x="171021" y="95988"/>
                      <a:pt x="99801" y="167208"/>
                      <a:pt x="99801" y="255063"/>
                    </a:cubicBezTo>
                    <a:lnTo>
                      <a:pt x="99801" y="864354"/>
                    </a:lnTo>
                    <a:cubicBezTo>
                      <a:pt x="99801" y="952209"/>
                      <a:pt x="171021" y="1023429"/>
                      <a:pt x="258876" y="1023429"/>
                    </a:cubicBezTo>
                    <a:lnTo>
                      <a:pt x="2779022" y="1023429"/>
                    </a:lnTo>
                    <a:cubicBezTo>
                      <a:pt x="2866877" y="1023429"/>
                      <a:pt x="2938097" y="952209"/>
                      <a:pt x="2938097" y="864354"/>
                    </a:cubicBezTo>
                    <a:lnTo>
                      <a:pt x="2938097" y="255063"/>
                    </a:lnTo>
                    <a:cubicBezTo>
                      <a:pt x="2938097" y="167208"/>
                      <a:pt x="2866877" y="95988"/>
                      <a:pt x="2779022" y="95988"/>
                    </a:cubicBezTo>
                    <a:close/>
                    <a:moveTo>
                      <a:pt x="224678" y="0"/>
                    </a:moveTo>
                    <a:lnTo>
                      <a:pt x="2813220" y="0"/>
                    </a:lnTo>
                    <a:cubicBezTo>
                      <a:pt x="2937306" y="0"/>
                      <a:pt x="3037898" y="100592"/>
                      <a:pt x="3037898" y="224678"/>
                    </a:cubicBezTo>
                    <a:lnTo>
                      <a:pt x="3037898" y="894738"/>
                    </a:lnTo>
                    <a:cubicBezTo>
                      <a:pt x="3037898" y="1018824"/>
                      <a:pt x="2937306" y="1119416"/>
                      <a:pt x="2813220" y="1119416"/>
                    </a:cubicBezTo>
                    <a:lnTo>
                      <a:pt x="224678" y="1119416"/>
                    </a:lnTo>
                    <a:cubicBezTo>
                      <a:pt x="100592" y="1119416"/>
                      <a:pt x="0" y="1018824"/>
                      <a:pt x="0" y="894738"/>
                    </a:cubicBezTo>
                    <a:lnTo>
                      <a:pt x="0" y="224678"/>
                    </a:lnTo>
                    <a:cubicBezTo>
                      <a:pt x="0" y="100592"/>
                      <a:pt x="100592" y="0"/>
                      <a:pt x="224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254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1" name="Google Shape;3671;p76"/>
              <p:cNvSpPr/>
              <p:nvPr/>
            </p:nvSpPr>
            <p:spPr>
              <a:xfrm>
                <a:off x="2533804" y="1753850"/>
                <a:ext cx="2838296" cy="927441"/>
              </a:xfrm>
              <a:prstGeom prst="roundRect">
                <a:avLst>
                  <a:gd name="adj" fmla="val 17152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72" name="Google Shape;3672;p76"/>
            <p:cNvSpPr txBox="1"/>
            <p:nvPr/>
          </p:nvSpPr>
          <p:spPr>
            <a:xfrm>
              <a:off x="2324495" y="2382350"/>
              <a:ext cx="2423269" cy="90621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icrosoft JhengHei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需含教師共備規劃、課程規劃、課程分享推廣方式、連結資源等</a:t>
              </a:r>
              <a:endParaRPr sz="1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673" name="Google Shape;3673;p76"/>
          <p:cNvGrpSpPr/>
          <p:nvPr/>
        </p:nvGrpSpPr>
        <p:grpSpPr>
          <a:xfrm>
            <a:off x="227389" y="2371959"/>
            <a:ext cx="1144618" cy="652541"/>
            <a:chOff x="749650" y="2381306"/>
            <a:chExt cx="1122821" cy="640443"/>
          </a:xfrm>
        </p:grpSpPr>
        <p:sp>
          <p:nvSpPr>
            <p:cNvPr id="3674" name="Google Shape;3674;p76"/>
            <p:cNvSpPr/>
            <p:nvPr/>
          </p:nvSpPr>
          <p:spPr>
            <a:xfrm>
              <a:off x="880280" y="2443911"/>
              <a:ext cx="945972" cy="540118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114300" dir="2700000" algn="tl" rotWithShape="0">
                <a:srgbClr val="000000">
                  <a:alpha val="41568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75" name="Google Shape;3675;p76"/>
            <p:cNvSpPr/>
            <p:nvPr/>
          </p:nvSpPr>
          <p:spPr>
            <a:xfrm>
              <a:off x="749650" y="2381306"/>
              <a:ext cx="1122821" cy="640443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A6B727"/>
            </a:solidFill>
            <a:ln w="25400" cap="flat" cmpd="sng">
              <a:solidFill>
                <a:srgbClr val="A6B7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76" name="Google Shape;3676;p76"/>
          <p:cNvGrpSpPr/>
          <p:nvPr/>
        </p:nvGrpSpPr>
        <p:grpSpPr>
          <a:xfrm>
            <a:off x="964222" y="3311893"/>
            <a:ext cx="2882526" cy="1061616"/>
            <a:chOff x="1948324" y="3442821"/>
            <a:chExt cx="2827629" cy="1041935"/>
          </a:xfrm>
        </p:grpSpPr>
        <p:grpSp>
          <p:nvGrpSpPr>
            <p:cNvPr id="3677" name="Google Shape;3677;p76"/>
            <p:cNvGrpSpPr/>
            <p:nvPr/>
          </p:nvGrpSpPr>
          <p:grpSpPr>
            <a:xfrm>
              <a:off x="1948324" y="3442821"/>
              <a:ext cx="2827629" cy="1041935"/>
              <a:chOff x="2434003" y="1648736"/>
              <a:chExt cx="3037898" cy="1119416"/>
            </a:xfrm>
          </p:grpSpPr>
          <p:sp>
            <p:nvSpPr>
              <p:cNvPr id="3678" name="Google Shape;3678;p76"/>
              <p:cNvSpPr/>
              <p:nvPr/>
            </p:nvSpPr>
            <p:spPr>
              <a:xfrm>
                <a:off x="2434003" y="1648736"/>
                <a:ext cx="3037898" cy="1119416"/>
              </a:xfrm>
              <a:custGeom>
                <a:avLst/>
                <a:gdLst/>
                <a:ahLst/>
                <a:cxnLst/>
                <a:rect l="l" t="t" r="r" b="b"/>
                <a:pathLst>
                  <a:path w="3037898" h="1119416" extrusionOk="0">
                    <a:moveTo>
                      <a:pt x="258876" y="95988"/>
                    </a:moveTo>
                    <a:cubicBezTo>
                      <a:pt x="171021" y="95988"/>
                      <a:pt x="99801" y="167208"/>
                      <a:pt x="99801" y="255063"/>
                    </a:cubicBezTo>
                    <a:lnTo>
                      <a:pt x="99801" y="864354"/>
                    </a:lnTo>
                    <a:cubicBezTo>
                      <a:pt x="99801" y="952209"/>
                      <a:pt x="171021" y="1023429"/>
                      <a:pt x="258876" y="1023429"/>
                    </a:cubicBezTo>
                    <a:lnTo>
                      <a:pt x="2779022" y="1023429"/>
                    </a:lnTo>
                    <a:cubicBezTo>
                      <a:pt x="2866877" y="1023429"/>
                      <a:pt x="2938097" y="952209"/>
                      <a:pt x="2938097" y="864354"/>
                    </a:cubicBezTo>
                    <a:lnTo>
                      <a:pt x="2938097" y="255063"/>
                    </a:lnTo>
                    <a:cubicBezTo>
                      <a:pt x="2938097" y="167208"/>
                      <a:pt x="2866877" y="95988"/>
                      <a:pt x="2779022" y="95988"/>
                    </a:cubicBezTo>
                    <a:close/>
                    <a:moveTo>
                      <a:pt x="224678" y="0"/>
                    </a:moveTo>
                    <a:lnTo>
                      <a:pt x="2813220" y="0"/>
                    </a:lnTo>
                    <a:cubicBezTo>
                      <a:pt x="2937306" y="0"/>
                      <a:pt x="3037898" y="100592"/>
                      <a:pt x="3037898" y="224678"/>
                    </a:cubicBezTo>
                    <a:lnTo>
                      <a:pt x="3037898" y="894738"/>
                    </a:lnTo>
                    <a:cubicBezTo>
                      <a:pt x="3037898" y="1018824"/>
                      <a:pt x="2937306" y="1119416"/>
                      <a:pt x="2813220" y="1119416"/>
                    </a:cubicBezTo>
                    <a:lnTo>
                      <a:pt x="224678" y="1119416"/>
                    </a:lnTo>
                    <a:cubicBezTo>
                      <a:pt x="100592" y="1119416"/>
                      <a:pt x="0" y="1018824"/>
                      <a:pt x="0" y="894738"/>
                    </a:cubicBezTo>
                    <a:lnTo>
                      <a:pt x="0" y="224678"/>
                    </a:lnTo>
                    <a:cubicBezTo>
                      <a:pt x="0" y="100592"/>
                      <a:pt x="100592" y="0"/>
                      <a:pt x="22467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ffectLst>
                <a:outerShdw blurRad="63500" dist="25400" dir="2700000" algn="tl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DA1F28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9" name="Google Shape;3679;p76"/>
              <p:cNvSpPr/>
              <p:nvPr/>
            </p:nvSpPr>
            <p:spPr>
              <a:xfrm>
                <a:off x="2533804" y="1753850"/>
                <a:ext cx="2838296" cy="927441"/>
              </a:xfrm>
              <a:prstGeom prst="roundRect">
                <a:avLst>
                  <a:gd name="adj" fmla="val 17152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80" name="Google Shape;3680;p76"/>
            <p:cNvSpPr txBox="1"/>
            <p:nvPr/>
          </p:nvSpPr>
          <p:spPr>
            <a:xfrm>
              <a:off x="2293321" y="3536442"/>
              <a:ext cx="2450318" cy="90621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需呈現課程共備、課程實施、增能工作坊或觀課等活動之期程規劃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81" name="Google Shape;3681;p76"/>
          <p:cNvGrpSpPr/>
          <p:nvPr/>
        </p:nvGrpSpPr>
        <p:grpSpPr>
          <a:xfrm>
            <a:off x="214311" y="3463226"/>
            <a:ext cx="1228781" cy="652540"/>
            <a:chOff x="678704" y="3555781"/>
            <a:chExt cx="1205379" cy="640443"/>
          </a:xfrm>
        </p:grpSpPr>
        <p:sp>
          <p:nvSpPr>
            <p:cNvPr id="3682" name="Google Shape;3682;p76"/>
            <p:cNvSpPr/>
            <p:nvPr/>
          </p:nvSpPr>
          <p:spPr>
            <a:xfrm>
              <a:off x="880280" y="3628869"/>
              <a:ext cx="945972" cy="540118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 w="25400" cap="flat" cmpd="sng">
              <a:solidFill>
                <a:srgbClr val="CC99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0" dist="114300" dir="2700000" algn="tl" rotWithShape="0">
                <a:srgbClr val="000000">
                  <a:alpha val="41568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3" name="Google Shape;3683;p76"/>
            <p:cNvSpPr/>
            <p:nvPr/>
          </p:nvSpPr>
          <p:spPr>
            <a:xfrm>
              <a:off x="749650" y="3555781"/>
              <a:ext cx="1122821" cy="640443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FFC000"/>
            </a:solidFill>
            <a:ln w="2540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84" name="Google Shape;3684;p76"/>
            <p:cNvSpPr txBox="1"/>
            <p:nvPr/>
          </p:nvSpPr>
          <p:spPr>
            <a:xfrm>
              <a:off x="678704" y="3655115"/>
              <a:ext cx="1205379" cy="368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1800" b="1" i="0" u="none" strike="noStrike" cap="none" dirty="0">
                  <a:solidFill>
                    <a:srgbClr val="8162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工作要項</a:t>
              </a:r>
              <a:endParaRPr sz="1800" b="1" i="0" u="none" strike="noStrike" cap="none" dirty="0">
                <a:solidFill>
                  <a:srgbClr val="8162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685" name="Google Shape;3685;p76"/>
          <p:cNvGrpSpPr/>
          <p:nvPr/>
        </p:nvGrpSpPr>
        <p:grpSpPr>
          <a:xfrm>
            <a:off x="964222" y="4433922"/>
            <a:ext cx="2919786" cy="1061618"/>
            <a:chOff x="1948324" y="4630554"/>
            <a:chExt cx="2864179" cy="1041935"/>
          </a:xfrm>
        </p:grpSpPr>
        <p:grpSp>
          <p:nvGrpSpPr>
            <p:cNvPr id="3686" name="Google Shape;3686;p76"/>
            <p:cNvGrpSpPr/>
            <p:nvPr/>
          </p:nvGrpSpPr>
          <p:grpSpPr>
            <a:xfrm>
              <a:off x="1948324" y="4630554"/>
              <a:ext cx="2827629" cy="1041935"/>
              <a:chOff x="2434003" y="1648441"/>
              <a:chExt cx="3037898" cy="1119416"/>
            </a:xfrm>
          </p:grpSpPr>
          <p:sp>
            <p:nvSpPr>
              <p:cNvPr id="3687" name="Google Shape;3687;p76"/>
              <p:cNvSpPr/>
              <p:nvPr/>
            </p:nvSpPr>
            <p:spPr>
              <a:xfrm>
                <a:off x="2434003" y="1648441"/>
                <a:ext cx="3037898" cy="1119416"/>
              </a:xfrm>
              <a:prstGeom prst="roundRect">
                <a:avLst>
                  <a:gd name="adj" fmla="val 20071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8" name="Google Shape;3688;p76"/>
              <p:cNvSpPr/>
              <p:nvPr/>
            </p:nvSpPr>
            <p:spPr>
              <a:xfrm>
                <a:off x="2533804" y="1753850"/>
                <a:ext cx="2838296" cy="927441"/>
              </a:xfrm>
              <a:prstGeom prst="roundRect">
                <a:avLst>
                  <a:gd name="adj" fmla="val 17152"/>
                </a:avLst>
              </a:prstGeom>
              <a:noFill/>
              <a:ln w="25400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689" name="Google Shape;3689;p76"/>
            <p:cNvSpPr txBox="1"/>
            <p:nvPr/>
          </p:nvSpPr>
          <p:spPr>
            <a:xfrm>
              <a:off x="2354956" y="4800387"/>
              <a:ext cx="2457547" cy="63434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Microsoft JhengHei"/>
                <a:buNone/>
              </a:pPr>
              <a:r>
                <a:rPr lang="zh-TW" sz="1800" b="1" i="0" u="none" strike="noStrike" cap="none">
                  <a:solidFill>
                    <a:schemeClr val="dk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需敘述跨域課程之推動效益與課程推廣價值等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690" name="Google Shape;3690;p76"/>
          <p:cNvGrpSpPr/>
          <p:nvPr/>
        </p:nvGrpSpPr>
        <p:grpSpPr>
          <a:xfrm>
            <a:off x="162412" y="4603858"/>
            <a:ext cx="1219792" cy="652541"/>
            <a:chOff x="685910" y="4743726"/>
            <a:chExt cx="1196562" cy="640443"/>
          </a:xfrm>
        </p:grpSpPr>
        <p:sp>
          <p:nvSpPr>
            <p:cNvPr id="3691" name="Google Shape;3691;p76"/>
            <p:cNvSpPr/>
            <p:nvPr/>
          </p:nvSpPr>
          <p:spPr>
            <a:xfrm>
              <a:off x="880280" y="4817101"/>
              <a:ext cx="945972" cy="540118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01A9BB"/>
            </a:solidFill>
            <a:ln>
              <a:noFill/>
            </a:ln>
            <a:effectLst>
              <a:outerShdw blurRad="381000" dist="114300" dir="2700000" algn="tl" rotWithShape="0">
                <a:srgbClr val="000000">
                  <a:alpha val="41568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2" name="Google Shape;3692;p76"/>
            <p:cNvSpPr/>
            <p:nvPr/>
          </p:nvSpPr>
          <p:spPr>
            <a:xfrm>
              <a:off x="749650" y="4743726"/>
              <a:ext cx="1122821" cy="640443"/>
            </a:xfrm>
            <a:custGeom>
              <a:avLst/>
              <a:gdLst/>
              <a:ahLst/>
              <a:cxnLst/>
              <a:rect l="l" t="t" r="r" b="b"/>
              <a:pathLst>
                <a:path w="1232570" h="1080876" extrusionOk="0">
                  <a:moveTo>
                    <a:pt x="0" y="0"/>
                  </a:moveTo>
                  <a:lnTo>
                    <a:pt x="13985" y="0"/>
                  </a:lnTo>
                  <a:cubicBezTo>
                    <a:pt x="41269" y="0"/>
                    <a:pt x="66735" y="0"/>
                    <a:pt x="90502" y="0"/>
                  </a:cubicBezTo>
                  <a:lnTo>
                    <a:pt x="150524" y="0"/>
                  </a:lnTo>
                  <a:lnTo>
                    <a:pt x="156832" y="0"/>
                  </a:lnTo>
                  <a:cubicBezTo>
                    <a:pt x="177325" y="0"/>
                    <a:pt x="196242" y="0"/>
                    <a:pt x="213704" y="0"/>
                  </a:cubicBezTo>
                  <a:lnTo>
                    <a:pt x="237954" y="0"/>
                  </a:lnTo>
                  <a:lnTo>
                    <a:pt x="261845" y="0"/>
                  </a:lnTo>
                  <a:cubicBezTo>
                    <a:pt x="276518" y="0"/>
                    <a:pt x="289856" y="0"/>
                    <a:pt x="301983" y="0"/>
                  </a:cubicBezTo>
                  <a:lnTo>
                    <a:pt x="314471" y="0"/>
                  </a:lnTo>
                  <a:lnTo>
                    <a:pt x="361158" y="0"/>
                  </a:lnTo>
                  <a:lnTo>
                    <a:pt x="378443" y="0"/>
                  </a:lnTo>
                  <a:lnTo>
                    <a:pt x="380801" y="0"/>
                  </a:lnTo>
                  <a:lnTo>
                    <a:pt x="397052" y="0"/>
                  </a:lnTo>
                  <a:cubicBezTo>
                    <a:pt x="423245" y="0"/>
                    <a:pt x="423245" y="0"/>
                    <a:pt x="423245" y="0"/>
                  </a:cubicBezTo>
                  <a:lnTo>
                    <a:pt x="437673" y="0"/>
                  </a:lnTo>
                  <a:lnTo>
                    <a:pt x="465873" y="0"/>
                  </a:lnTo>
                  <a:lnTo>
                    <a:pt x="506837" y="0"/>
                  </a:lnTo>
                  <a:lnTo>
                    <a:pt x="542389" y="0"/>
                  </a:lnTo>
                  <a:lnTo>
                    <a:pt x="558813" y="0"/>
                  </a:lnTo>
                  <a:cubicBezTo>
                    <a:pt x="573547" y="0"/>
                    <a:pt x="585824" y="0"/>
                    <a:pt x="596056" y="0"/>
                  </a:cubicBezTo>
                  <a:lnTo>
                    <a:pt x="608720" y="0"/>
                  </a:lnTo>
                  <a:lnTo>
                    <a:pt x="621020" y="0"/>
                  </a:lnTo>
                  <a:cubicBezTo>
                    <a:pt x="647214" y="0"/>
                    <a:pt x="647214" y="0"/>
                    <a:pt x="647214" y="0"/>
                  </a:cubicBezTo>
                  <a:lnTo>
                    <a:pt x="665591" y="0"/>
                  </a:lnTo>
                  <a:cubicBezTo>
                    <a:pt x="875132" y="0"/>
                    <a:pt x="875132" y="0"/>
                    <a:pt x="875132" y="0"/>
                  </a:cubicBezTo>
                  <a:cubicBezTo>
                    <a:pt x="910609" y="0"/>
                    <a:pt x="953183" y="24848"/>
                    <a:pt x="970922" y="55020"/>
                  </a:cubicBezTo>
                  <a:cubicBezTo>
                    <a:pt x="1219266" y="485418"/>
                    <a:pt x="1219266" y="485418"/>
                    <a:pt x="1219266" y="485418"/>
                  </a:cubicBezTo>
                  <a:cubicBezTo>
                    <a:pt x="1237005" y="515590"/>
                    <a:pt x="1237005" y="565286"/>
                    <a:pt x="1219266" y="595458"/>
                  </a:cubicBezTo>
                  <a:cubicBezTo>
                    <a:pt x="970922" y="1025856"/>
                    <a:pt x="970922" y="1025856"/>
                    <a:pt x="970922" y="1025856"/>
                  </a:cubicBezTo>
                  <a:cubicBezTo>
                    <a:pt x="953183" y="1056029"/>
                    <a:pt x="910609" y="1080876"/>
                    <a:pt x="875132" y="1080876"/>
                  </a:cubicBezTo>
                  <a:lnTo>
                    <a:pt x="647214" y="1080876"/>
                  </a:lnTo>
                  <a:lnTo>
                    <a:pt x="423245" y="1080876"/>
                  </a:lnTo>
                  <a:lnTo>
                    <a:pt x="378443" y="1080876"/>
                  </a:lnTo>
                  <a:lnTo>
                    <a:pt x="150524" y="1080876"/>
                  </a:lnTo>
                  <a:lnTo>
                    <a:pt x="0" y="1080876"/>
                  </a:lnTo>
                  <a:close/>
                </a:path>
              </a:pathLst>
            </a:custGeom>
            <a:solidFill>
              <a:srgbClr val="DF5327"/>
            </a:solidFill>
            <a:ln w="25400" cap="flat" cmpd="sng">
              <a:solidFill>
                <a:srgbClr val="DF532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93" name="Google Shape;3693;p76"/>
            <p:cNvSpPr txBox="1"/>
            <p:nvPr/>
          </p:nvSpPr>
          <p:spPr>
            <a:xfrm>
              <a:off x="685910" y="4850366"/>
              <a:ext cx="1196562" cy="3688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zh-TW" sz="1800" b="1" i="0" u="none" strike="noStrike" cap="non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預期成效</a:t>
              </a:r>
              <a:endParaRPr sz="18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694" name="Google Shape;3694;p76"/>
          <p:cNvSpPr txBox="1"/>
          <p:nvPr/>
        </p:nvSpPr>
        <p:spPr>
          <a:xfrm>
            <a:off x="165767" y="2490032"/>
            <a:ext cx="1228781" cy="3758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rgbClr val="525B13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規劃理念</a:t>
            </a:r>
            <a:endParaRPr sz="1800" b="1" i="0" u="none" strike="noStrike" cap="none" dirty="0">
              <a:solidFill>
                <a:srgbClr val="525B13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2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3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250"/>
                                        <p:tgtEl>
                                          <p:spTgt spid="3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250"/>
                                        <p:tgtEl>
                                          <p:spTgt spid="3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250"/>
                                        <p:tgtEl>
                                          <p:spTgt spid="3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3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4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9" name="Google Shape;3699;p77"/>
          <p:cNvSpPr txBox="1"/>
          <p:nvPr/>
        </p:nvSpPr>
        <p:spPr>
          <a:xfrm>
            <a:off x="1067697" y="232531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申請方式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pSp>
        <p:nvGrpSpPr>
          <p:cNvPr id="3700" name="Google Shape;3700;p77"/>
          <p:cNvGrpSpPr/>
          <p:nvPr/>
        </p:nvGrpSpPr>
        <p:grpSpPr>
          <a:xfrm>
            <a:off x="1318827" y="1485666"/>
            <a:ext cx="9268917" cy="2024642"/>
            <a:chOff x="1583668" y="1196752"/>
            <a:chExt cx="6228692" cy="1512168"/>
          </a:xfrm>
        </p:grpSpPr>
        <p:sp>
          <p:nvSpPr>
            <p:cNvPr id="3701" name="Google Shape;3701;p77"/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rgbClr val="F1F5CD"/>
            </a:solidFill>
            <a:ln w="57150" cap="flat" cmpd="sng">
              <a:solidFill>
                <a:srgbClr val="A6B727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2" name="Google Shape;3702;p77"/>
            <p:cNvSpPr/>
            <p:nvPr/>
          </p:nvSpPr>
          <p:spPr>
            <a:xfrm>
              <a:off x="3305022" y="1321247"/>
              <a:ext cx="4365444" cy="1263178"/>
            </a:xfrm>
            <a:custGeom>
              <a:avLst/>
              <a:gdLst/>
              <a:ahLst/>
              <a:cxnLst/>
              <a:rect l="l" t="t" r="r" b="b"/>
              <a:pathLst>
                <a:path w="4599767" h="1263178" extrusionOk="0">
                  <a:moveTo>
                    <a:pt x="28265" y="0"/>
                  </a:moveTo>
                  <a:lnTo>
                    <a:pt x="3968178" y="0"/>
                  </a:lnTo>
                  <a:cubicBezTo>
                    <a:pt x="4316995" y="0"/>
                    <a:pt x="4599767" y="282772"/>
                    <a:pt x="4599767" y="631589"/>
                  </a:cubicBezTo>
                  <a:cubicBezTo>
                    <a:pt x="4599767" y="980406"/>
                    <a:pt x="4316995" y="1263178"/>
                    <a:pt x="3968178" y="1263178"/>
                  </a:cubicBezTo>
                  <a:lnTo>
                    <a:pt x="28265" y="1263178"/>
                  </a:lnTo>
                  <a:lnTo>
                    <a:pt x="0" y="1260329"/>
                  </a:lnTo>
                  <a:lnTo>
                    <a:pt x="0" y="2849"/>
                  </a:lnTo>
                  <a:cubicBezTo>
                    <a:pt x="9304" y="210"/>
                    <a:pt x="18760" y="0"/>
                    <a:pt x="28265" y="0"/>
                  </a:cubicBez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3" name="Google Shape;3703;p77"/>
            <p:cNvSpPr txBox="1"/>
            <p:nvPr/>
          </p:nvSpPr>
          <p:spPr>
            <a:xfrm flipH="1">
              <a:off x="1861477" y="1396005"/>
              <a:ext cx="1403400" cy="109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zh-TW" sz="2800" b="1" i="0" u="none" strike="noStrike" cap="none">
                  <a:solidFill>
                    <a:srgbClr val="525B1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直轄市、</a:t>
              </a:r>
              <a:endParaRPr sz="2800" b="1" i="0" u="none" strike="noStrike" cap="none">
                <a:solidFill>
                  <a:srgbClr val="525B1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zh-TW" sz="2800" b="1" i="0" u="none" strike="noStrike" cap="none">
                  <a:solidFill>
                    <a:srgbClr val="525B1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縣市政府</a:t>
              </a:r>
              <a:endParaRPr sz="2800" b="1" i="0" u="none" strike="noStrike" cap="none">
                <a:solidFill>
                  <a:srgbClr val="525B1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zh-TW" sz="2800" b="1" i="0" u="none" strike="noStrike" cap="none">
                  <a:solidFill>
                    <a:srgbClr val="525B1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轄屬學校</a:t>
              </a:r>
              <a:endParaRPr sz="2800" b="1" i="0" u="none" strike="noStrike" cap="none">
                <a:solidFill>
                  <a:srgbClr val="525B1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704" name="Google Shape;3704;p77"/>
          <p:cNvSpPr txBox="1"/>
          <p:nvPr/>
        </p:nvSpPr>
        <p:spPr>
          <a:xfrm>
            <a:off x="3963254" y="1759426"/>
            <a:ext cx="6265500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請將核章完備之</a:t>
            </a:r>
            <a:r>
              <a:rPr lang="zh-TW" sz="2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申請計畫書(含經費預算表) 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正本於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5月15日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前正本函文至所屬縣市政府教育局(處)及副本E-mail至國立臺灣師範大學「跨領域美感教育卓越領航計畫」收，以利彙整。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705" name="Google Shape;3705;p77"/>
          <p:cNvGrpSpPr/>
          <p:nvPr/>
        </p:nvGrpSpPr>
        <p:grpSpPr>
          <a:xfrm>
            <a:off x="1318773" y="3904215"/>
            <a:ext cx="9268917" cy="2024642"/>
            <a:chOff x="1583668" y="1196752"/>
            <a:chExt cx="6228692" cy="1512168"/>
          </a:xfrm>
        </p:grpSpPr>
        <p:sp>
          <p:nvSpPr>
            <p:cNvPr id="3706" name="Google Shape;3706;p77"/>
            <p:cNvSpPr/>
            <p:nvPr/>
          </p:nvSpPr>
          <p:spPr>
            <a:xfrm>
              <a:off x="1583668" y="1196752"/>
              <a:ext cx="6228692" cy="1512168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57150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07" name="Google Shape;3707;p77"/>
            <p:cNvSpPr/>
            <p:nvPr/>
          </p:nvSpPr>
          <p:spPr>
            <a:xfrm>
              <a:off x="3305022" y="1321247"/>
              <a:ext cx="4365444" cy="1263178"/>
            </a:xfrm>
            <a:custGeom>
              <a:avLst/>
              <a:gdLst/>
              <a:ahLst/>
              <a:cxnLst/>
              <a:rect l="l" t="t" r="r" b="b"/>
              <a:pathLst>
                <a:path w="4599767" h="1263178" extrusionOk="0">
                  <a:moveTo>
                    <a:pt x="28265" y="0"/>
                  </a:moveTo>
                  <a:lnTo>
                    <a:pt x="3968178" y="0"/>
                  </a:lnTo>
                  <a:cubicBezTo>
                    <a:pt x="4316995" y="0"/>
                    <a:pt x="4599767" y="282772"/>
                    <a:pt x="4599767" y="631589"/>
                  </a:cubicBezTo>
                  <a:cubicBezTo>
                    <a:pt x="4599767" y="980406"/>
                    <a:pt x="4316995" y="1263178"/>
                    <a:pt x="3968178" y="1263178"/>
                  </a:cubicBezTo>
                  <a:lnTo>
                    <a:pt x="28265" y="1263178"/>
                  </a:lnTo>
                  <a:lnTo>
                    <a:pt x="0" y="1260329"/>
                  </a:lnTo>
                  <a:lnTo>
                    <a:pt x="0" y="2849"/>
                  </a:lnTo>
                  <a:cubicBezTo>
                    <a:pt x="9304" y="210"/>
                    <a:pt x="18760" y="0"/>
                    <a:pt x="28265" y="0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08" name="Google Shape;3708;p77"/>
          <p:cNvSpPr txBox="1"/>
          <p:nvPr/>
        </p:nvSpPr>
        <p:spPr>
          <a:xfrm flipH="1">
            <a:off x="1847161" y="4393209"/>
            <a:ext cx="1973400" cy="9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7B49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國教署轄署國私立學校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9" name="Google Shape;3709;p77"/>
          <p:cNvSpPr txBox="1"/>
          <p:nvPr/>
        </p:nvSpPr>
        <p:spPr>
          <a:xfrm>
            <a:off x="3862170" y="4166384"/>
            <a:ext cx="603690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請將核章完備之</a:t>
            </a:r>
            <a:r>
              <a:rPr lang="zh-TW" sz="2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申請計畫書(含經費預算表)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正本於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5月15日</a:t>
            </a: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前正本函文至國立臺灣師範大學美術學系，以利彙整。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地址：106310臺北市大安區師大路1號4樓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4" name="Google Shape;3714;p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5" name="Google Shape;3715;p78"/>
          <p:cNvSpPr txBox="1"/>
          <p:nvPr/>
        </p:nvSpPr>
        <p:spPr>
          <a:xfrm>
            <a:off x="877372" y="265881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縣市政府轄屬學校申請流程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pSp>
        <p:nvGrpSpPr>
          <p:cNvPr id="3716" name="Google Shape;3716;p78"/>
          <p:cNvGrpSpPr/>
          <p:nvPr/>
        </p:nvGrpSpPr>
        <p:grpSpPr>
          <a:xfrm>
            <a:off x="696433" y="2351184"/>
            <a:ext cx="2405339" cy="3064892"/>
            <a:chOff x="684972" y="1809750"/>
            <a:chExt cx="1809750" cy="2305991"/>
          </a:xfrm>
        </p:grpSpPr>
        <p:sp>
          <p:nvSpPr>
            <p:cNvPr id="3717" name="Google Shape;3717;p78"/>
            <p:cNvSpPr/>
            <p:nvPr/>
          </p:nvSpPr>
          <p:spPr>
            <a:xfrm rot="-5400000" flipH="1">
              <a:off x="659994" y="1834728"/>
              <a:ext cx="1859707" cy="1809750"/>
            </a:xfrm>
            <a:prstGeom prst="rect">
              <a:avLst/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18" name="Google Shape;3718;p78"/>
            <p:cNvSpPr/>
            <p:nvPr/>
          </p:nvSpPr>
          <p:spPr>
            <a:xfrm rot="5400000">
              <a:off x="1980372" y="3601390"/>
              <a:ext cx="457200" cy="571500"/>
            </a:xfrm>
            <a:prstGeom prst="rtTriangle">
              <a:avLst/>
            </a:prstGeom>
            <a:solidFill>
              <a:srgbClr val="7C891D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19" name="Google Shape;3719;p78"/>
          <p:cNvGrpSpPr/>
          <p:nvPr/>
        </p:nvGrpSpPr>
        <p:grpSpPr>
          <a:xfrm>
            <a:off x="2822830" y="3325073"/>
            <a:ext cx="524023" cy="524019"/>
            <a:chOff x="618873" y="1239440"/>
            <a:chExt cx="650476" cy="650470"/>
          </a:xfrm>
        </p:grpSpPr>
        <p:sp>
          <p:nvSpPr>
            <p:cNvPr id="3720" name="Google Shape;3720;p78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21" name="Google Shape;3721;p78"/>
            <p:cNvSpPr/>
            <p:nvPr/>
          </p:nvSpPr>
          <p:spPr>
            <a:xfrm rot="-5400000">
              <a:off x="736069" y="1356633"/>
              <a:ext cx="416084" cy="416084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D966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22" name="Google Shape;3722;p78"/>
          <p:cNvSpPr txBox="1"/>
          <p:nvPr/>
        </p:nvSpPr>
        <p:spPr>
          <a:xfrm>
            <a:off x="753495" y="3410405"/>
            <a:ext cx="22017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填寫【申請計畫書(含經費預算表) 】，</a:t>
            </a: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正本</a:t>
            </a: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函送</a:t>
            </a: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縣市政府，</a:t>
            </a: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掃描檔E-mail至</a:t>
            </a: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臺師大</a:t>
            </a:r>
            <a:endParaRPr sz="18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3" name="Google Shape;3723;p78"/>
          <p:cNvSpPr/>
          <p:nvPr/>
        </p:nvSpPr>
        <p:spPr>
          <a:xfrm rot="-2548885">
            <a:off x="2630325" y="1964070"/>
            <a:ext cx="1636482" cy="1636482"/>
          </a:xfrm>
          <a:prstGeom prst="arc">
            <a:avLst>
              <a:gd name="adj1" fmla="val 16200000"/>
              <a:gd name="adj2" fmla="val 0"/>
            </a:avLst>
          </a:prstGeom>
          <a:noFill/>
          <a:ln w="57150" cap="flat" cmpd="sng">
            <a:solidFill>
              <a:srgbClr val="BFBFBF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4" name="Google Shape;3724;p78"/>
          <p:cNvSpPr/>
          <p:nvPr/>
        </p:nvSpPr>
        <p:spPr>
          <a:xfrm rot="-2548885">
            <a:off x="5409825" y="1966590"/>
            <a:ext cx="1636482" cy="1636482"/>
          </a:xfrm>
          <a:prstGeom prst="arc">
            <a:avLst>
              <a:gd name="adj1" fmla="val 16200000"/>
              <a:gd name="adj2" fmla="val 0"/>
            </a:avLst>
          </a:prstGeom>
          <a:noFill/>
          <a:ln w="57150" cap="flat" cmpd="sng">
            <a:solidFill>
              <a:srgbClr val="BFBFBF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25" name="Google Shape;3725;p78"/>
          <p:cNvSpPr/>
          <p:nvPr/>
        </p:nvSpPr>
        <p:spPr>
          <a:xfrm rot="-2548885">
            <a:off x="8233482" y="1980436"/>
            <a:ext cx="1636482" cy="1636482"/>
          </a:xfrm>
          <a:prstGeom prst="arc">
            <a:avLst>
              <a:gd name="adj1" fmla="val 16200000"/>
              <a:gd name="adj2" fmla="val 0"/>
            </a:avLst>
          </a:prstGeom>
          <a:noFill/>
          <a:ln w="57150" cap="flat" cmpd="sng">
            <a:solidFill>
              <a:srgbClr val="BFBFBF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726" name="Google Shape;3726;p78"/>
          <p:cNvGrpSpPr/>
          <p:nvPr/>
        </p:nvGrpSpPr>
        <p:grpSpPr>
          <a:xfrm>
            <a:off x="3554582" y="2348020"/>
            <a:ext cx="2416094" cy="3068057"/>
            <a:chOff x="684971" y="1809750"/>
            <a:chExt cx="1817843" cy="2308371"/>
          </a:xfrm>
        </p:grpSpPr>
        <p:sp>
          <p:nvSpPr>
            <p:cNvPr id="3727" name="Google Shape;3727;p78"/>
            <p:cNvSpPr/>
            <p:nvPr/>
          </p:nvSpPr>
          <p:spPr>
            <a:xfrm rot="-5400000" flipH="1">
              <a:off x="664262" y="1830459"/>
              <a:ext cx="1851169" cy="1809750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28" name="Google Shape;3728;p78"/>
            <p:cNvSpPr/>
            <p:nvPr/>
          </p:nvSpPr>
          <p:spPr>
            <a:xfrm rot="5400000">
              <a:off x="1988464" y="3603771"/>
              <a:ext cx="457200" cy="571500"/>
            </a:xfrm>
            <a:prstGeom prst="rtTriangle">
              <a:avLst/>
            </a:prstGeom>
            <a:solidFill>
              <a:srgbClr val="7B4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29" name="Google Shape;3729;p78"/>
          <p:cNvGrpSpPr/>
          <p:nvPr/>
        </p:nvGrpSpPr>
        <p:grpSpPr>
          <a:xfrm>
            <a:off x="5697948" y="3325847"/>
            <a:ext cx="524023" cy="524019"/>
            <a:chOff x="618873" y="1239440"/>
            <a:chExt cx="650476" cy="650470"/>
          </a:xfrm>
        </p:grpSpPr>
        <p:sp>
          <p:nvSpPr>
            <p:cNvPr id="3730" name="Google Shape;3730;p78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31" name="Google Shape;3731;p78"/>
            <p:cNvSpPr/>
            <p:nvPr/>
          </p:nvSpPr>
          <p:spPr>
            <a:xfrm rot="-5400000">
              <a:off x="736069" y="1356633"/>
              <a:ext cx="416084" cy="416084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32" name="Google Shape;3732;p78"/>
          <p:cNvGrpSpPr/>
          <p:nvPr/>
        </p:nvGrpSpPr>
        <p:grpSpPr>
          <a:xfrm>
            <a:off x="6483175" y="2348021"/>
            <a:ext cx="2411992" cy="3050678"/>
            <a:chOff x="684972" y="1809750"/>
            <a:chExt cx="1814756" cy="2295296"/>
          </a:xfrm>
        </p:grpSpPr>
        <p:sp>
          <p:nvSpPr>
            <p:cNvPr id="3733" name="Google Shape;3733;p78"/>
            <p:cNvSpPr/>
            <p:nvPr/>
          </p:nvSpPr>
          <p:spPr>
            <a:xfrm rot="-5400000" flipH="1">
              <a:off x="664263" y="1830459"/>
              <a:ext cx="1851168" cy="1809750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34" name="Google Shape;3734;p78"/>
            <p:cNvSpPr/>
            <p:nvPr/>
          </p:nvSpPr>
          <p:spPr>
            <a:xfrm rot="5400000">
              <a:off x="1985378" y="3590696"/>
              <a:ext cx="457200" cy="571500"/>
            </a:xfrm>
            <a:prstGeom prst="rtTriangle">
              <a:avLst/>
            </a:prstGeom>
            <a:solidFill>
              <a:srgbClr val="C294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35" name="Google Shape;3735;p78"/>
          <p:cNvGrpSpPr/>
          <p:nvPr/>
        </p:nvGrpSpPr>
        <p:grpSpPr>
          <a:xfrm>
            <a:off x="8626539" y="3325848"/>
            <a:ext cx="524023" cy="524019"/>
            <a:chOff x="618873" y="1239440"/>
            <a:chExt cx="650476" cy="650470"/>
          </a:xfrm>
        </p:grpSpPr>
        <p:sp>
          <p:nvSpPr>
            <p:cNvPr id="3736" name="Google Shape;3736;p78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37" name="Google Shape;3737;p78"/>
            <p:cNvSpPr/>
            <p:nvPr/>
          </p:nvSpPr>
          <p:spPr>
            <a:xfrm rot="-5400000">
              <a:off x="750853" y="1356349"/>
              <a:ext cx="416084" cy="416085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38" name="Google Shape;3738;p78"/>
          <p:cNvGrpSpPr/>
          <p:nvPr/>
        </p:nvGrpSpPr>
        <p:grpSpPr>
          <a:xfrm>
            <a:off x="9401010" y="2346963"/>
            <a:ext cx="2429155" cy="3048093"/>
            <a:chOff x="684972" y="1809750"/>
            <a:chExt cx="1827669" cy="2293351"/>
          </a:xfrm>
        </p:grpSpPr>
        <p:sp>
          <p:nvSpPr>
            <p:cNvPr id="3739" name="Google Shape;3739;p78"/>
            <p:cNvSpPr/>
            <p:nvPr/>
          </p:nvSpPr>
          <p:spPr>
            <a:xfrm rot="-5400000" flipH="1">
              <a:off x="666447" y="1828275"/>
              <a:ext cx="1846800" cy="1809750"/>
            </a:xfrm>
            <a:prstGeom prst="rect">
              <a:avLst/>
            </a:prstGeom>
            <a:solidFill>
              <a:srgbClr val="DF53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40" name="Google Shape;3740;p78"/>
            <p:cNvSpPr/>
            <p:nvPr/>
          </p:nvSpPr>
          <p:spPr>
            <a:xfrm rot="5400000">
              <a:off x="1998291" y="3588751"/>
              <a:ext cx="457200" cy="571500"/>
            </a:xfrm>
            <a:prstGeom prst="rtTriangle">
              <a:avLst/>
            </a:prstGeom>
            <a:solidFill>
              <a:srgbClr val="AB3C1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41" name="Google Shape;3741;p78"/>
          <p:cNvGrpSpPr/>
          <p:nvPr/>
        </p:nvGrpSpPr>
        <p:grpSpPr>
          <a:xfrm>
            <a:off x="11544374" y="3324788"/>
            <a:ext cx="524023" cy="524019"/>
            <a:chOff x="618873" y="1239440"/>
            <a:chExt cx="650476" cy="650470"/>
          </a:xfrm>
        </p:grpSpPr>
        <p:sp>
          <p:nvSpPr>
            <p:cNvPr id="3742" name="Google Shape;3742;p78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DF53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43" name="Google Shape;3743;p78"/>
            <p:cNvSpPr/>
            <p:nvPr/>
          </p:nvSpPr>
          <p:spPr>
            <a:xfrm rot="-5400000">
              <a:off x="736069" y="1356633"/>
              <a:ext cx="416084" cy="416084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44" name="Google Shape;3744;p78"/>
          <p:cNvSpPr txBox="1"/>
          <p:nvPr/>
        </p:nvSpPr>
        <p:spPr>
          <a:xfrm>
            <a:off x="3641067" y="3334419"/>
            <a:ext cx="20841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縣市政府審核並彙整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縣市標竿、種子學校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申請名單與總經費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函送臺師大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5" name="Google Shape;3745;p78"/>
          <p:cNvSpPr txBox="1"/>
          <p:nvPr/>
        </p:nvSpPr>
        <p:spPr>
          <a:xfrm>
            <a:off x="6665787" y="3393574"/>
            <a:ext cx="20841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總計畫彙整全國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標竿、種子學校申請計畫書(含經費預算表) 提報教育部</a:t>
            </a:r>
            <a:endParaRPr sz="18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6" name="Google Shape;3746;p78"/>
          <p:cNvSpPr txBox="1"/>
          <p:nvPr/>
        </p:nvSpPr>
        <p:spPr>
          <a:xfrm>
            <a:off x="9559233" y="3506454"/>
            <a:ext cx="20841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教育部核定全國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標竿學校、種子學校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名單及補助經費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47" name="Google Shape;3747;p78"/>
          <p:cNvSpPr/>
          <p:nvPr/>
        </p:nvSpPr>
        <p:spPr>
          <a:xfrm>
            <a:off x="1619754" y="2570381"/>
            <a:ext cx="622467" cy="609055"/>
          </a:xfrm>
          <a:custGeom>
            <a:avLst/>
            <a:gdLst/>
            <a:ahLst/>
            <a:cxnLst/>
            <a:rect l="l" t="t" r="r" b="b"/>
            <a:pathLst>
              <a:path w="126" h="123" extrusionOk="0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48" name="Google Shape;3748;p7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31328" y="2593454"/>
            <a:ext cx="680325" cy="6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9" name="Google Shape;3749;p7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294175" y="2593454"/>
            <a:ext cx="706696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0" name="Google Shape;3750;p78"/>
          <p:cNvSpPr/>
          <p:nvPr/>
        </p:nvSpPr>
        <p:spPr>
          <a:xfrm>
            <a:off x="7282967" y="2628054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1" name="Google Shape;3751;p78"/>
          <p:cNvSpPr txBox="1"/>
          <p:nvPr/>
        </p:nvSpPr>
        <p:spPr>
          <a:xfrm>
            <a:off x="1205468" y="1869467"/>
            <a:ext cx="165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5月15日前</a:t>
            </a:r>
            <a:endParaRPr sz="2400" b="0" i="0" u="none" strike="noStrike" cap="none">
              <a:solidFill>
                <a:srgbClr val="CCFF3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2" name="Google Shape;3752;p78"/>
          <p:cNvSpPr txBox="1"/>
          <p:nvPr/>
        </p:nvSpPr>
        <p:spPr>
          <a:xfrm>
            <a:off x="4068016" y="1872838"/>
            <a:ext cx="14736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rgbClr val="FFD395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6月5日前</a:t>
            </a:r>
            <a:endParaRPr sz="2400" b="0" i="0" u="none" strike="noStrike" cap="none">
              <a:solidFill>
                <a:srgbClr val="FFD395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3" name="Google Shape;3753;p78"/>
          <p:cNvSpPr txBox="1"/>
          <p:nvPr/>
        </p:nvSpPr>
        <p:spPr>
          <a:xfrm>
            <a:off x="6876852" y="1872837"/>
            <a:ext cx="165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6月2</a:t>
            </a:r>
            <a:r>
              <a:rPr lang="en-US" altLang="zh-TW" sz="2400" b="1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0</a:t>
            </a:r>
            <a:r>
              <a:rPr lang="zh-TW" sz="2400" b="1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日前</a:t>
            </a:r>
            <a:endParaRPr sz="2400" b="0" i="0" u="none" strike="noStrike" cap="none" dirty="0">
              <a:solidFill>
                <a:srgbClr val="FFFF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54" name="Google Shape;3754;p78"/>
          <p:cNvSpPr txBox="1"/>
          <p:nvPr/>
        </p:nvSpPr>
        <p:spPr>
          <a:xfrm>
            <a:off x="9836243" y="1873515"/>
            <a:ext cx="165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7月2</a:t>
            </a:r>
            <a:r>
              <a:rPr lang="en-US" alt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日前</a:t>
            </a:r>
            <a:endParaRPr sz="2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7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9" name="Google Shape;3759;p7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0" name="Google Shape;3760;p79"/>
          <p:cNvSpPr txBox="1"/>
          <p:nvPr/>
        </p:nvSpPr>
        <p:spPr>
          <a:xfrm>
            <a:off x="839572" y="226956"/>
            <a:ext cx="10068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國教署轄署國私立學校申請流程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pSp>
        <p:nvGrpSpPr>
          <p:cNvPr id="3761" name="Google Shape;3761;p79"/>
          <p:cNvGrpSpPr/>
          <p:nvPr/>
        </p:nvGrpSpPr>
        <p:grpSpPr>
          <a:xfrm>
            <a:off x="513302" y="2409839"/>
            <a:ext cx="2405382" cy="3064945"/>
            <a:chOff x="684972" y="1809750"/>
            <a:chExt cx="1809750" cy="2305991"/>
          </a:xfrm>
        </p:grpSpPr>
        <p:sp>
          <p:nvSpPr>
            <p:cNvPr id="3762" name="Google Shape;3762;p79"/>
            <p:cNvSpPr/>
            <p:nvPr/>
          </p:nvSpPr>
          <p:spPr>
            <a:xfrm rot="-5400000" flipH="1">
              <a:off x="659994" y="1834728"/>
              <a:ext cx="1859707" cy="1809750"/>
            </a:xfrm>
            <a:prstGeom prst="rect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63" name="Google Shape;3763;p79"/>
            <p:cNvSpPr/>
            <p:nvPr/>
          </p:nvSpPr>
          <p:spPr>
            <a:xfrm rot="5400000">
              <a:off x="1980372" y="3601390"/>
              <a:ext cx="457200" cy="571500"/>
            </a:xfrm>
            <a:prstGeom prst="rtTriangle">
              <a:avLst/>
            </a:prstGeom>
            <a:solidFill>
              <a:srgbClr val="A6B7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64" name="Google Shape;3764;p79"/>
          <p:cNvGrpSpPr/>
          <p:nvPr/>
        </p:nvGrpSpPr>
        <p:grpSpPr>
          <a:xfrm>
            <a:off x="2639696" y="3383713"/>
            <a:ext cx="524038" cy="524033"/>
            <a:chOff x="618873" y="1239440"/>
            <a:chExt cx="650476" cy="650470"/>
          </a:xfrm>
        </p:grpSpPr>
        <p:sp>
          <p:nvSpPr>
            <p:cNvPr id="3765" name="Google Shape;3765;p79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66" name="Google Shape;3766;p79"/>
            <p:cNvSpPr/>
            <p:nvPr/>
          </p:nvSpPr>
          <p:spPr>
            <a:xfrm rot="-5400000">
              <a:off x="736069" y="1356633"/>
              <a:ext cx="416084" cy="416084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67" name="Google Shape;3767;p79"/>
          <p:cNvSpPr txBox="1"/>
          <p:nvPr/>
        </p:nvSpPr>
        <p:spPr>
          <a:xfrm>
            <a:off x="646548" y="3771691"/>
            <a:ext cx="2084080" cy="890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填寫【申請計畫書(含經費預算表) 】，</a:t>
            </a:r>
            <a:r>
              <a:rPr lang="zh-TW" sz="1800" b="1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正本</a:t>
            </a: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函送</a:t>
            </a:r>
            <a:r>
              <a:rPr lang="zh-TW" sz="1800" b="1" i="0" u="none" strike="noStrike" cap="none">
                <a:solidFill>
                  <a:srgbClr val="7030A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臺師大</a:t>
            </a:r>
            <a:endParaRPr sz="1800" b="1" i="0" u="none" strike="noStrike" cap="none">
              <a:solidFill>
                <a:srgbClr val="7030A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8" name="Google Shape;3768;p79"/>
          <p:cNvSpPr/>
          <p:nvPr/>
        </p:nvSpPr>
        <p:spPr>
          <a:xfrm rot="-2548953">
            <a:off x="2447146" y="2022732"/>
            <a:ext cx="1636328" cy="1636328"/>
          </a:xfrm>
          <a:prstGeom prst="arc">
            <a:avLst>
              <a:gd name="adj1" fmla="val 16200000"/>
              <a:gd name="adj2" fmla="val 0"/>
            </a:avLst>
          </a:prstGeom>
          <a:noFill/>
          <a:ln w="57150" cap="flat" cmpd="sng">
            <a:solidFill>
              <a:srgbClr val="BFBFBF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69" name="Google Shape;3769;p79"/>
          <p:cNvSpPr/>
          <p:nvPr/>
        </p:nvSpPr>
        <p:spPr>
          <a:xfrm rot="-2548953">
            <a:off x="5226646" y="2025252"/>
            <a:ext cx="1636328" cy="1636328"/>
          </a:xfrm>
          <a:prstGeom prst="arc">
            <a:avLst>
              <a:gd name="adj1" fmla="val 16200000"/>
              <a:gd name="adj2" fmla="val 0"/>
            </a:avLst>
          </a:prstGeom>
          <a:noFill/>
          <a:ln w="57150" cap="flat" cmpd="sng">
            <a:solidFill>
              <a:srgbClr val="BFBFBF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70" name="Google Shape;3770;p79"/>
          <p:cNvSpPr/>
          <p:nvPr/>
        </p:nvSpPr>
        <p:spPr>
          <a:xfrm rot="-2548953">
            <a:off x="8050303" y="2039098"/>
            <a:ext cx="1636328" cy="1636328"/>
          </a:xfrm>
          <a:prstGeom prst="arc">
            <a:avLst>
              <a:gd name="adj1" fmla="val 16200000"/>
              <a:gd name="adj2" fmla="val 0"/>
            </a:avLst>
          </a:prstGeom>
          <a:noFill/>
          <a:ln w="57150" cap="flat" cmpd="sng">
            <a:solidFill>
              <a:srgbClr val="BFBFBF"/>
            </a:solidFill>
            <a:prstDash val="dot"/>
            <a:miter lim="800000"/>
            <a:headEnd type="none" w="sm" len="sm"/>
            <a:tailEnd type="stealth" w="med" len="med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771" name="Google Shape;3771;p79"/>
          <p:cNvGrpSpPr/>
          <p:nvPr/>
        </p:nvGrpSpPr>
        <p:grpSpPr>
          <a:xfrm>
            <a:off x="3371450" y="2406675"/>
            <a:ext cx="2416137" cy="3068111"/>
            <a:chOff x="684971" y="1809750"/>
            <a:chExt cx="1817843" cy="2308371"/>
          </a:xfrm>
        </p:grpSpPr>
        <p:sp>
          <p:nvSpPr>
            <p:cNvPr id="3772" name="Google Shape;3772;p79"/>
            <p:cNvSpPr/>
            <p:nvPr/>
          </p:nvSpPr>
          <p:spPr>
            <a:xfrm rot="-5400000" flipH="1">
              <a:off x="664262" y="1830459"/>
              <a:ext cx="1851169" cy="1809750"/>
            </a:xfrm>
            <a:prstGeom prst="rect">
              <a:avLst/>
            </a:prstGeom>
            <a:solidFill>
              <a:srgbClr val="FFBE5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73" name="Google Shape;3773;p79"/>
            <p:cNvSpPr/>
            <p:nvPr/>
          </p:nvSpPr>
          <p:spPr>
            <a:xfrm rot="5400000">
              <a:off x="1988464" y="3603771"/>
              <a:ext cx="457200" cy="571500"/>
            </a:xfrm>
            <a:prstGeom prst="rtTriangle">
              <a:avLst/>
            </a:prstGeom>
            <a:solidFill>
              <a:srgbClr val="FF99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74" name="Google Shape;3774;p79"/>
          <p:cNvGrpSpPr/>
          <p:nvPr/>
        </p:nvGrpSpPr>
        <p:grpSpPr>
          <a:xfrm>
            <a:off x="5514814" y="3384487"/>
            <a:ext cx="524038" cy="524033"/>
            <a:chOff x="618873" y="1239440"/>
            <a:chExt cx="650476" cy="650470"/>
          </a:xfrm>
        </p:grpSpPr>
        <p:sp>
          <p:nvSpPr>
            <p:cNvPr id="3775" name="Google Shape;3775;p79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FFBE5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76" name="Google Shape;3776;p79"/>
            <p:cNvSpPr/>
            <p:nvPr/>
          </p:nvSpPr>
          <p:spPr>
            <a:xfrm rot="-5400000">
              <a:off x="736069" y="1356633"/>
              <a:ext cx="416084" cy="416084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77" name="Google Shape;3777;p79"/>
          <p:cNvGrpSpPr/>
          <p:nvPr/>
        </p:nvGrpSpPr>
        <p:grpSpPr>
          <a:xfrm>
            <a:off x="6300043" y="2406677"/>
            <a:ext cx="2412035" cy="3050732"/>
            <a:chOff x="684972" y="1809750"/>
            <a:chExt cx="1814756" cy="2295296"/>
          </a:xfrm>
        </p:grpSpPr>
        <p:sp>
          <p:nvSpPr>
            <p:cNvPr id="3778" name="Google Shape;3778;p79"/>
            <p:cNvSpPr/>
            <p:nvPr/>
          </p:nvSpPr>
          <p:spPr>
            <a:xfrm rot="-5400000" flipH="1">
              <a:off x="664263" y="1830459"/>
              <a:ext cx="1851168" cy="1809750"/>
            </a:xfrm>
            <a:prstGeom prst="rect">
              <a:avLst/>
            </a:pr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79" name="Google Shape;3779;p79"/>
            <p:cNvSpPr/>
            <p:nvPr/>
          </p:nvSpPr>
          <p:spPr>
            <a:xfrm rot="5400000">
              <a:off x="1985378" y="3590696"/>
              <a:ext cx="457200" cy="571500"/>
            </a:xfrm>
            <a:prstGeom prst="rtTriangle">
              <a:avLst/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80" name="Google Shape;3780;p79"/>
          <p:cNvGrpSpPr/>
          <p:nvPr/>
        </p:nvGrpSpPr>
        <p:grpSpPr>
          <a:xfrm>
            <a:off x="8443405" y="3384487"/>
            <a:ext cx="524038" cy="524033"/>
            <a:chOff x="618873" y="1239440"/>
            <a:chExt cx="650476" cy="650470"/>
          </a:xfrm>
        </p:grpSpPr>
        <p:sp>
          <p:nvSpPr>
            <p:cNvPr id="3781" name="Google Shape;3781;p79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82" name="Google Shape;3782;p79"/>
            <p:cNvSpPr/>
            <p:nvPr/>
          </p:nvSpPr>
          <p:spPr>
            <a:xfrm rot="-5400000">
              <a:off x="736069" y="1356633"/>
              <a:ext cx="416084" cy="416084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83" name="Google Shape;3783;p79"/>
          <p:cNvGrpSpPr/>
          <p:nvPr/>
        </p:nvGrpSpPr>
        <p:grpSpPr>
          <a:xfrm>
            <a:off x="9217878" y="2405618"/>
            <a:ext cx="2429198" cy="3048146"/>
            <a:chOff x="684972" y="1809750"/>
            <a:chExt cx="1827669" cy="2293351"/>
          </a:xfrm>
        </p:grpSpPr>
        <p:sp>
          <p:nvSpPr>
            <p:cNvPr id="3784" name="Google Shape;3784;p79"/>
            <p:cNvSpPr/>
            <p:nvPr/>
          </p:nvSpPr>
          <p:spPr>
            <a:xfrm rot="-5400000" flipH="1">
              <a:off x="666447" y="1828275"/>
              <a:ext cx="1846800" cy="1809750"/>
            </a:xfrm>
            <a:prstGeom prst="rect">
              <a:avLst/>
            </a:prstGeom>
            <a:solidFill>
              <a:srgbClr val="EB97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85" name="Google Shape;3785;p79"/>
            <p:cNvSpPr/>
            <p:nvPr/>
          </p:nvSpPr>
          <p:spPr>
            <a:xfrm rot="5400000">
              <a:off x="1998291" y="3588751"/>
              <a:ext cx="457200" cy="571500"/>
            </a:xfrm>
            <a:prstGeom prst="rtTriangle">
              <a:avLst/>
            </a:prstGeom>
            <a:solidFill>
              <a:srgbClr val="DF532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grpSp>
        <p:nvGrpSpPr>
          <p:cNvPr id="3786" name="Google Shape;3786;p79"/>
          <p:cNvGrpSpPr/>
          <p:nvPr/>
        </p:nvGrpSpPr>
        <p:grpSpPr>
          <a:xfrm>
            <a:off x="11361240" y="3383428"/>
            <a:ext cx="524038" cy="524033"/>
            <a:chOff x="618873" y="1239440"/>
            <a:chExt cx="650476" cy="650470"/>
          </a:xfrm>
        </p:grpSpPr>
        <p:sp>
          <p:nvSpPr>
            <p:cNvPr id="3787" name="Google Shape;3787;p79"/>
            <p:cNvSpPr/>
            <p:nvPr/>
          </p:nvSpPr>
          <p:spPr>
            <a:xfrm>
              <a:off x="618873" y="1239440"/>
              <a:ext cx="650476" cy="650470"/>
            </a:xfrm>
            <a:prstGeom prst="ellipse">
              <a:avLst/>
            </a:prstGeom>
            <a:solidFill>
              <a:srgbClr val="EB977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endParaRPr sz="1600" b="1" i="0" u="none" strike="noStrike" cap="none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  <p:sp>
          <p:nvSpPr>
            <p:cNvPr id="3788" name="Google Shape;3788;p79"/>
            <p:cNvSpPr/>
            <p:nvPr/>
          </p:nvSpPr>
          <p:spPr>
            <a:xfrm rot="-5400000">
              <a:off x="736069" y="1356633"/>
              <a:ext cx="416084" cy="416084"/>
            </a:xfrm>
            <a:custGeom>
              <a:avLst/>
              <a:gdLst/>
              <a:ahLst/>
              <a:cxnLst/>
              <a:rect l="l" t="t" r="r" b="b"/>
              <a:pathLst>
                <a:path w="62" h="62" extrusionOk="0">
                  <a:moveTo>
                    <a:pt x="31" y="62"/>
                  </a:moveTo>
                  <a:cubicBezTo>
                    <a:pt x="14" y="62"/>
                    <a:pt x="0" y="48"/>
                    <a:pt x="0" y="31"/>
                  </a:cubicBezTo>
                  <a:cubicBezTo>
                    <a:pt x="0" y="14"/>
                    <a:pt x="14" y="0"/>
                    <a:pt x="31" y="0"/>
                  </a:cubicBezTo>
                  <a:cubicBezTo>
                    <a:pt x="48" y="0"/>
                    <a:pt x="62" y="14"/>
                    <a:pt x="62" y="31"/>
                  </a:cubicBezTo>
                  <a:cubicBezTo>
                    <a:pt x="62" y="48"/>
                    <a:pt x="48" y="62"/>
                    <a:pt x="31" y="62"/>
                  </a:cubicBezTo>
                  <a:close/>
                  <a:moveTo>
                    <a:pt x="51" y="30"/>
                  </a:moveTo>
                  <a:cubicBezTo>
                    <a:pt x="48" y="26"/>
                    <a:pt x="48" y="26"/>
                    <a:pt x="48" y="26"/>
                  </a:cubicBezTo>
                  <a:cubicBezTo>
                    <a:pt x="47" y="25"/>
                    <a:pt x="47" y="25"/>
                    <a:pt x="46" y="25"/>
                  </a:cubicBezTo>
                  <a:cubicBezTo>
                    <a:pt x="45" y="25"/>
                    <a:pt x="45" y="25"/>
                    <a:pt x="44" y="26"/>
                  </a:cubicBezTo>
                  <a:cubicBezTo>
                    <a:pt x="36" y="33"/>
                    <a:pt x="36" y="33"/>
                    <a:pt x="36" y="3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2"/>
                    <a:pt x="35" y="11"/>
                    <a:pt x="34" y="11"/>
                  </a:cubicBezTo>
                  <a:cubicBezTo>
                    <a:pt x="29" y="11"/>
                    <a:pt x="29" y="11"/>
                    <a:pt x="29" y="11"/>
                  </a:cubicBezTo>
                  <a:cubicBezTo>
                    <a:pt x="27" y="11"/>
                    <a:pt x="26" y="12"/>
                    <a:pt x="26" y="13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8" y="25"/>
                    <a:pt x="17" y="25"/>
                    <a:pt x="17" y="25"/>
                  </a:cubicBezTo>
                  <a:cubicBezTo>
                    <a:pt x="16" y="25"/>
                    <a:pt x="15" y="25"/>
                    <a:pt x="15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0"/>
                    <a:pt x="11" y="31"/>
                    <a:pt x="11" y="31"/>
                  </a:cubicBezTo>
                  <a:cubicBezTo>
                    <a:pt x="11" y="32"/>
                    <a:pt x="11" y="33"/>
                    <a:pt x="11" y="33"/>
                  </a:cubicBezTo>
                  <a:cubicBezTo>
                    <a:pt x="26" y="48"/>
                    <a:pt x="26" y="48"/>
                    <a:pt x="26" y="48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1" y="52"/>
                    <a:pt x="31" y="52"/>
                  </a:cubicBezTo>
                  <a:cubicBezTo>
                    <a:pt x="32" y="52"/>
                    <a:pt x="33" y="52"/>
                    <a:pt x="33" y="51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3"/>
                    <a:pt x="51" y="33"/>
                    <a:pt x="51" y="33"/>
                  </a:cubicBezTo>
                  <a:cubicBezTo>
                    <a:pt x="52" y="33"/>
                    <a:pt x="52" y="32"/>
                    <a:pt x="52" y="31"/>
                  </a:cubicBezTo>
                  <a:cubicBezTo>
                    <a:pt x="52" y="31"/>
                    <a:pt x="52" y="30"/>
                    <a:pt x="51" y="3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3789" name="Google Shape;3789;p79"/>
          <p:cNvSpPr txBox="1"/>
          <p:nvPr/>
        </p:nvSpPr>
        <p:spPr>
          <a:xfrm>
            <a:off x="3522087" y="3566788"/>
            <a:ext cx="2084080" cy="1195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臺師大審查並彙整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國私立標竿學校、種子學校【申請計畫書(含經費預算表) 】</a:t>
            </a:r>
            <a:endParaRPr sz="18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0" name="Google Shape;3790;p79"/>
          <p:cNvSpPr txBox="1"/>
          <p:nvPr/>
        </p:nvSpPr>
        <p:spPr>
          <a:xfrm>
            <a:off x="6482639" y="3566788"/>
            <a:ext cx="2084080" cy="1159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總計畫彙整全國</a:t>
            </a:r>
            <a:endParaRPr sz="1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國私立標竿學校、種子學校【計畫書、經費表】提報教育部</a:t>
            </a:r>
            <a:endParaRPr sz="1800" b="1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1" name="Google Shape;3791;p79"/>
          <p:cNvSpPr txBox="1"/>
          <p:nvPr/>
        </p:nvSpPr>
        <p:spPr>
          <a:xfrm>
            <a:off x="9378528" y="3640822"/>
            <a:ext cx="2084080" cy="933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教育部核定全國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標竿學校、種子學校</a:t>
            </a:r>
            <a:endParaRPr sz="1800" b="1" i="0" u="none" strike="noStrike" cap="none">
              <a:solidFill>
                <a:srgbClr val="0C0C0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C0C0C"/>
              </a:buClr>
              <a:buSzPts val="1800"/>
              <a:buFont typeface="Microsoft JhengHei"/>
              <a:buNone/>
            </a:pPr>
            <a:r>
              <a:rPr lang="zh-TW" sz="1800" b="1" i="0" u="none" strike="noStrike" cap="none">
                <a:solidFill>
                  <a:srgbClr val="0C0C0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名單及經費</a:t>
            </a:r>
            <a:endParaRPr sz="18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2" name="Google Shape;3792;p79"/>
          <p:cNvSpPr/>
          <p:nvPr/>
        </p:nvSpPr>
        <p:spPr>
          <a:xfrm>
            <a:off x="1377354" y="2702321"/>
            <a:ext cx="622467" cy="609055"/>
          </a:xfrm>
          <a:custGeom>
            <a:avLst/>
            <a:gdLst/>
            <a:ahLst/>
            <a:cxnLst/>
            <a:rect l="l" t="t" r="r" b="b"/>
            <a:pathLst>
              <a:path w="126" h="123" extrusionOk="0">
                <a:moveTo>
                  <a:pt x="112" y="10"/>
                </a:moveTo>
                <a:cubicBezTo>
                  <a:pt x="106" y="4"/>
                  <a:pt x="98" y="0"/>
                  <a:pt x="90" y="0"/>
                </a:cubicBezTo>
                <a:cubicBezTo>
                  <a:pt x="83" y="0"/>
                  <a:pt x="76" y="3"/>
                  <a:pt x="72" y="7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53" y="26"/>
                  <a:pt x="53" y="26"/>
                  <a:pt x="53" y="26"/>
                </a:cubicBezTo>
                <a:cubicBezTo>
                  <a:pt x="13" y="66"/>
                  <a:pt x="13" y="66"/>
                  <a:pt x="13" y="66"/>
                </a:cubicBezTo>
                <a:cubicBezTo>
                  <a:pt x="11" y="68"/>
                  <a:pt x="10" y="70"/>
                  <a:pt x="9" y="73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6"/>
                  <a:pt x="0" y="108"/>
                  <a:pt x="0" y="110"/>
                </a:cubicBezTo>
                <a:cubicBezTo>
                  <a:pt x="0" y="117"/>
                  <a:pt x="6" y="123"/>
                  <a:pt x="13" y="123"/>
                </a:cubicBezTo>
                <a:cubicBezTo>
                  <a:pt x="15" y="123"/>
                  <a:pt x="17" y="122"/>
                  <a:pt x="18" y="122"/>
                </a:cubicBezTo>
                <a:cubicBezTo>
                  <a:pt x="50" y="114"/>
                  <a:pt x="50" y="114"/>
                  <a:pt x="50" y="114"/>
                </a:cubicBezTo>
                <a:cubicBezTo>
                  <a:pt x="52" y="113"/>
                  <a:pt x="55" y="112"/>
                  <a:pt x="57" y="110"/>
                </a:cubicBezTo>
                <a:cubicBezTo>
                  <a:pt x="115" y="51"/>
                  <a:pt x="115" y="51"/>
                  <a:pt x="115" y="51"/>
                </a:cubicBezTo>
                <a:cubicBezTo>
                  <a:pt x="126" y="40"/>
                  <a:pt x="125" y="22"/>
                  <a:pt x="112" y="10"/>
                </a:cubicBezTo>
                <a:close/>
                <a:moveTo>
                  <a:pt x="61" y="91"/>
                </a:moveTo>
                <a:cubicBezTo>
                  <a:pt x="61" y="88"/>
                  <a:pt x="60" y="85"/>
                  <a:pt x="58" y="81"/>
                </a:cubicBezTo>
                <a:cubicBezTo>
                  <a:pt x="95" y="45"/>
                  <a:pt x="95" y="45"/>
                  <a:pt x="95" y="45"/>
                </a:cubicBezTo>
                <a:cubicBezTo>
                  <a:pt x="97" y="52"/>
                  <a:pt x="96" y="59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61" y="94"/>
                  <a:pt x="61" y="94"/>
                  <a:pt x="61" y="94"/>
                </a:cubicBezTo>
                <a:cubicBezTo>
                  <a:pt x="61" y="93"/>
                  <a:pt x="61" y="92"/>
                  <a:pt x="61" y="91"/>
                </a:cubicBezTo>
                <a:close/>
                <a:moveTo>
                  <a:pt x="56" y="78"/>
                </a:moveTo>
                <a:cubicBezTo>
                  <a:pt x="55" y="76"/>
                  <a:pt x="53" y="73"/>
                  <a:pt x="51" y="71"/>
                </a:cubicBezTo>
                <a:cubicBezTo>
                  <a:pt x="49" y="69"/>
                  <a:pt x="46" y="67"/>
                  <a:pt x="43" y="66"/>
                </a:cubicBezTo>
                <a:cubicBezTo>
                  <a:pt x="80" y="29"/>
                  <a:pt x="80" y="29"/>
                  <a:pt x="80" y="29"/>
                </a:cubicBezTo>
                <a:cubicBezTo>
                  <a:pt x="83" y="30"/>
                  <a:pt x="86" y="32"/>
                  <a:pt x="88" y="34"/>
                </a:cubicBezTo>
                <a:cubicBezTo>
                  <a:pt x="90" y="37"/>
                  <a:pt x="92" y="39"/>
                  <a:pt x="93" y="41"/>
                </a:cubicBezTo>
                <a:lnTo>
                  <a:pt x="56" y="78"/>
                </a:lnTo>
                <a:close/>
                <a:moveTo>
                  <a:pt x="40" y="64"/>
                </a:moveTo>
                <a:cubicBezTo>
                  <a:pt x="36" y="62"/>
                  <a:pt x="33" y="61"/>
                  <a:pt x="29" y="61"/>
                </a:cubicBezTo>
                <a:cubicBezTo>
                  <a:pt x="58" y="32"/>
                  <a:pt x="58" y="32"/>
                  <a:pt x="58" y="32"/>
                </a:cubicBezTo>
                <a:cubicBezTo>
                  <a:pt x="63" y="27"/>
                  <a:pt x="69" y="26"/>
                  <a:pt x="76" y="28"/>
                </a:cubicBezTo>
                <a:lnTo>
                  <a:pt x="40" y="64"/>
                </a:lnTo>
                <a:close/>
                <a:moveTo>
                  <a:pt x="16" y="115"/>
                </a:moveTo>
                <a:cubicBezTo>
                  <a:pt x="15" y="115"/>
                  <a:pt x="14" y="115"/>
                  <a:pt x="13" y="115"/>
                </a:cubicBezTo>
                <a:cubicBezTo>
                  <a:pt x="10" y="115"/>
                  <a:pt x="7" y="113"/>
                  <a:pt x="7" y="110"/>
                </a:cubicBezTo>
                <a:cubicBezTo>
                  <a:pt x="7" y="109"/>
                  <a:pt x="8" y="108"/>
                  <a:pt x="8" y="107"/>
                </a:cubicBezTo>
                <a:cubicBezTo>
                  <a:pt x="12" y="93"/>
                  <a:pt x="12" y="93"/>
                  <a:pt x="12" y="93"/>
                </a:cubicBezTo>
                <a:cubicBezTo>
                  <a:pt x="16" y="93"/>
                  <a:pt x="21" y="94"/>
                  <a:pt x="25" y="98"/>
                </a:cubicBezTo>
                <a:cubicBezTo>
                  <a:pt x="28" y="102"/>
                  <a:pt x="30" y="107"/>
                  <a:pt x="30" y="111"/>
                </a:cubicBezTo>
                <a:lnTo>
                  <a:pt x="16" y="115"/>
                </a:lnTo>
                <a:close/>
                <a:moveTo>
                  <a:pt x="34" y="110"/>
                </a:moveTo>
                <a:cubicBezTo>
                  <a:pt x="34" y="105"/>
                  <a:pt x="31" y="100"/>
                  <a:pt x="27" y="95"/>
                </a:cubicBezTo>
                <a:cubicBezTo>
                  <a:pt x="23" y="91"/>
                  <a:pt x="18" y="89"/>
                  <a:pt x="13" y="89"/>
                </a:cubicBezTo>
                <a:cubicBezTo>
                  <a:pt x="17" y="75"/>
                  <a:pt x="17" y="75"/>
                  <a:pt x="17" y="75"/>
                </a:cubicBezTo>
                <a:cubicBezTo>
                  <a:pt x="17" y="74"/>
                  <a:pt x="17" y="73"/>
                  <a:pt x="18" y="72"/>
                </a:cubicBezTo>
                <a:cubicBezTo>
                  <a:pt x="26" y="67"/>
                  <a:pt x="38" y="68"/>
                  <a:pt x="46" y="77"/>
                </a:cubicBezTo>
                <a:cubicBezTo>
                  <a:pt x="55" y="85"/>
                  <a:pt x="56" y="98"/>
                  <a:pt x="49" y="106"/>
                </a:cubicBezTo>
                <a:cubicBezTo>
                  <a:pt x="49" y="106"/>
                  <a:pt x="48" y="106"/>
                  <a:pt x="48" y="106"/>
                </a:cubicBezTo>
                <a:lnTo>
                  <a:pt x="34" y="110"/>
                </a:lnTo>
                <a:close/>
                <a:moveTo>
                  <a:pt x="110" y="45"/>
                </a:moveTo>
                <a:cubicBezTo>
                  <a:pt x="103" y="52"/>
                  <a:pt x="103" y="52"/>
                  <a:pt x="103" y="52"/>
                </a:cubicBezTo>
                <a:cubicBezTo>
                  <a:pt x="103" y="51"/>
                  <a:pt x="103" y="50"/>
                  <a:pt x="103" y="49"/>
                </a:cubicBezTo>
                <a:cubicBezTo>
                  <a:pt x="103" y="42"/>
                  <a:pt x="99" y="35"/>
                  <a:pt x="93" y="29"/>
                </a:cubicBezTo>
                <a:cubicBezTo>
                  <a:pt x="87" y="23"/>
                  <a:pt x="79" y="19"/>
                  <a:pt x="71" y="19"/>
                </a:cubicBezTo>
                <a:cubicBezTo>
                  <a:pt x="77" y="13"/>
                  <a:pt x="77" y="13"/>
                  <a:pt x="77" y="13"/>
                </a:cubicBezTo>
                <a:cubicBezTo>
                  <a:pt x="80" y="10"/>
                  <a:pt x="85" y="8"/>
                  <a:pt x="90" y="8"/>
                </a:cubicBezTo>
                <a:cubicBezTo>
                  <a:pt x="96" y="8"/>
                  <a:pt x="102" y="11"/>
                  <a:pt x="107" y="16"/>
                </a:cubicBezTo>
                <a:cubicBezTo>
                  <a:pt x="112" y="20"/>
                  <a:pt x="114" y="26"/>
                  <a:pt x="115" y="32"/>
                </a:cubicBezTo>
                <a:cubicBezTo>
                  <a:pt x="115" y="37"/>
                  <a:pt x="113" y="42"/>
                  <a:pt x="110" y="45"/>
                </a:cubicBezTo>
                <a:close/>
                <a:moveTo>
                  <a:pt x="110" y="45"/>
                </a:moveTo>
                <a:cubicBezTo>
                  <a:pt x="110" y="45"/>
                  <a:pt x="110" y="45"/>
                  <a:pt x="110" y="45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793" name="Google Shape;3793;p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269200" y="2631051"/>
            <a:ext cx="680325" cy="68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4" name="Google Shape;3794;p7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132047" y="2631051"/>
            <a:ext cx="706696" cy="756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5" name="Google Shape;3795;p79"/>
          <p:cNvSpPr/>
          <p:nvPr/>
        </p:nvSpPr>
        <p:spPr>
          <a:xfrm>
            <a:off x="7120839" y="2665651"/>
            <a:ext cx="648000" cy="648000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121" y="1"/>
                </a:moveTo>
                <a:cubicBezTo>
                  <a:pt x="120" y="0"/>
                  <a:pt x="119" y="0"/>
                  <a:pt x="119" y="0"/>
                </a:cubicBezTo>
                <a:cubicBezTo>
                  <a:pt x="118" y="0"/>
                  <a:pt x="117" y="0"/>
                  <a:pt x="117" y="1"/>
                </a:cubicBezTo>
                <a:cubicBezTo>
                  <a:pt x="2" y="77"/>
                  <a:pt x="2" y="77"/>
                  <a:pt x="2" y="77"/>
                </a:cubicBezTo>
                <a:cubicBezTo>
                  <a:pt x="0" y="78"/>
                  <a:pt x="0" y="79"/>
                  <a:pt x="0" y="81"/>
                </a:cubicBezTo>
                <a:cubicBezTo>
                  <a:pt x="0" y="82"/>
                  <a:pt x="1" y="83"/>
                  <a:pt x="2" y="84"/>
                </a:cubicBezTo>
                <a:cubicBezTo>
                  <a:pt x="32" y="96"/>
                  <a:pt x="32" y="96"/>
                  <a:pt x="32" y="96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7" y="122"/>
                  <a:pt x="48" y="123"/>
                  <a:pt x="50" y="123"/>
                </a:cubicBezTo>
                <a:cubicBezTo>
                  <a:pt x="50" y="123"/>
                  <a:pt x="50" y="123"/>
                  <a:pt x="50" y="123"/>
                </a:cubicBezTo>
                <a:cubicBezTo>
                  <a:pt x="51" y="123"/>
                  <a:pt x="52" y="122"/>
                  <a:pt x="53" y="121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98" y="122"/>
                  <a:pt x="98" y="122"/>
                  <a:pt x="98" y="122"/>
                </a:cubicBezTo>
                <a:cubicBezTo>
                  <a:pt x="99" y="123"/>
                  <a:pt x="99" y="123"/>
                  <a:pt x="100" y="123"/>
                </a:cubicBezTo>
                <a:cubicBezTo>
                  <a:pt x="100" y="123"/>
                  <a:pt x="101" y="122"/>
                  <a:pt x="101" y="122"/>
                </a:cubicBezTo>
                <a:cubicBezTo>
                  <a:pt x="102" y="122"/>
                  <a:pt x="103" y="121"/>
                  <a:pt x="103" y="119"/>
                </a:cubicBezTo>
                <a:cubicBezTo>
                  <a:pt x="123" y="4"/>
                  <a:pt x="123" y="4"/>
                  <a:pt x="123" y="4"/>
                </a:cubicBezTo>
                <a:cubicBezTo>
                  <a:pt x="123" y="3"/>
                  <a:pt x="122" y="1"/>
                  <a:pt x="121" y="1"/>
                </a:cubicBezTo>
                <a:close/>
                <a:moveTo>
                  <a:pt x="12" y="80"/>
                </a:moveTo>
                <a:cubicBezTo>
                  <a:pt x="101" y="20"/>
                  <a:pt x="101" y="20"/>
                  <a:pt x="101" y="20"/>
                </a:cubicBezTo>
                <a:cubicBezTo>
                  <a:pt x="36" y="89"/>
                  <a:pt x="36" y="89"/>
                  <a:pt x="36" y="89"/>
                </a:cubicBezTo>
                <a:cubicBezTo>
                  <a:pt x="36" y="89"/>
                  <a:pt x="35" y="89"/>
                  <a:pt x="35" y="89"/>
                </a:cubicBezTo>
                <a:lnTo>
                  <a:pt x="12" y="80"/>
                </a:lnTo>
                <a:close/>
                <a:moveTo>
                  <a:pt x="39" y="92"/>
                </a:moveTo>
                <a:cubicBezTo>
                  <a:pt x="39" y="92"/>
                  <a:pt x="39" y="92"/>
                  <a:pt x="39" y="92"/>
                </a:cubicBezTo>
                <a:cubicBezTo>
                  <a:pt x="112" y="14"/>
                  <a:pt x="112" y="14"/>
                  <a:pt x="112" y="14"/>
                </a:cubicBezTo>
                <a:cubicBezTo>
                  <a:pt x="50" y="111"/>
                  <a:pt x="50" y="111"/>
                  <a:pt x="50" y="111"/>
                </a:cubicBezTo>
                <a:lnTo>
                  <a:pt x="39" y="92"/>
                </a:lnTo>
                <a:close/>
                <a:moveTo>
                  <a:pt x="97" y="113"/>
                </a:moveTo>
                <a:cubicBezTo>
                  <a:pt x="64" y="100"/>
                  <a:pt x="64" y="100"/>
                  <a:pt x="64" y="100"/>
                </a:cubicBezTo>
                <a:cubicBezTo>
                  <a:pt x="63" y="100"/>
                  <a:pt x="62" y="100"/>
                  <a:pt x="61" y="100"/>
                </a:cubicBezTo>
                <a:cubicBezTo>
                  <a:pt x="112" y="22"/>
                  <a:pt x="112" y="22"/>
                  <a:pt x="112" y="22"/>
                </a:cubicBezTo>
                <a:lnTo>
                  <a:pt x="97" y="113"/>
                </a:lnTo>
                <a:close/>
                <a:moveTo>
                  <a:pt x="97" y="113"/>
                </a:moveTo>
                <a:cubicBezTo>
                  <a:pt x="97" y="113"/>
                  <a:pt x="97" y="113"/>
                  <a:pt x="97" y="113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6" name="Google Shape;3796;p79"/>
          <p:cNvSpPr txBox="1"/>
          <p:nvPr/>
        </p:nvSpPr>
        <p:spPr>
          <a:xfrm>
            <a:off x="948567" y="1949106"/>
            <a:ext cx="16562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CC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5月15日前</a:t>
            </a:r>
            <a:endParaRPr sz="2400" b="0" i="0" u="none" strike="noStrike" cap="none" dirty="0">
              <a:solidFill>
                <a:srgbClr val="CC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7" name="Google Shape;3797;p79"/>
          <p:cNvSpPr txBox="1"/>
          <p:nvPr/>
        </p:nvSpPr>
        <p:spPr>
          <a:xfrm>
            <a:off x="3905888" y="1952477"/>
            <a:ext cx="147348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6月5日前</a:t>
            </a:r>
            <a:endParaRPr sz="2400" b="0" i="0" u="none" strike="noStrike" cap="none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8" name="Google Shape;3798;p79"/>
          <p:cNvSpPr txBox="1"/>
          <p:nvPr/>
        </p:nvSpPr>
        <p:spPr>
          <a:xfrm>
            <a:off x="6714724" y="1952476"/>
            <a:ext cx="16562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FFD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6月2</a:t>
            </a:r>
            <a:r>
              <a:rPr lang="en-US" altLang="zh-TW" sz="2400" b="1" i="0" u="none" strike="noStrike" cap="none" dirty="0">
                <a:solidFill>
                  <a:srgbClr val="FFD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0</a:t>
            </a:r>
            <a:r>
              <a:rPr lang="zh-TW" sz="2400" b="1" i="0" u="none" strike="noStrike" cap="none" dirty="0">
                <a:solidFill>
                  <a:srgbClr val="FFDA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日前</a:t>
            </a:r>
            <a:endParaRPr sz="2400" b="0" i="0" u="none" strike="noStrike" cap="none" dirty="0">
              <a:solidFill>
                <a:srgbClr val="FFDA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9" name="Google Shape;3799;p79"/>
          <p:cNvSpPr txBox="1"/>
          <p:nvPr/>
        </p:nvSpPr>
        <p:spPr>
          <a:xfrm>
            <a:off x="9674115" y="1953154"/>
            <a:ext cx="165622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7月2</a:t>
            </a:r>
            <a:r>
              <a:rPr lang="en-US" altLang="zh-TW" sz="2400" b="1" i="0" u="none" strike="noStrike" cap="none" dirty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5</a:t>
            </a:r>
            <a:r>
              <a:rPr lang="zh-TW" sz="2400" b="1" i="0" u="none" strike="noStrike" cap="none" dirty="0">
                <a:solidFill>
                  <a:srgbClr val="DF532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日前</a:t>
            </a:r>
            <a:endParaRPr sz="2400" b="0" i="0" u="none" strike="noStrike" cap="none" dirty="0">
              <a:solidFill>
                <a:srgbClr val="DF532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7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7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4" name="Google Shape;3804;p8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261036">
                  <a:alpha val="60000"/>
                </a:srgbClr>
              </a:gs>
              <a:gs pos="100000">
                <a:srgbClr val="261036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5" name="Google Shape;3805;p80"/>
          <p:cNvSpPr txBox="1"/>
          <p:nvPr/>
        </p:nvSpPr>
        <p:spPr>
          <a:xfrm>
            <a:off x="932847" y="137306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79A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E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標竿學校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遴選條件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806" name="Google Shape;3806;p80"/>
          <p:cNvSpPr txBox="1"/>
          <p:nvPr/>
        </p:nvSpPr>
        <p:spPr>
          <a:xfrm>
            <a:off x="920462" y="1273215"/>
            <a:ext cx="8423700" cy="24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各直轄市政府教育局及各縣(市)政府推薦，及本計畫遴選條件</a:t>
            </a:r>
            <a:r>
              <a:rPr lang="zh-TW" sz="2400" b="1" i="0" u="sng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須符合至少3項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以下條件：</a:t>
            </a:r>
            <a:endParaRPr sz="2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E6E6E6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rgbClr val="E6E6E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曾獲跨域美感獎項之績優種子學校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曾獲教育議題相關獎項之學校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   本計畫前期之種子學校／合作實驗學校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7" name="Google Shape;3807;p80"/>
          <p:cNvSpPr txBox="1"/>
          <p:nvPr/>
        </p:nvSpPr>
        <p:spPr>
          <a:xfrm>
            <a:off x="920462" y="3600243"/>
            <a:ext cx="8875500" cy="19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3340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能配合本計畫方針發展SEL、SDGs或19項議題融入藝術</a:t>
            </a:r>
            <a:endParaRPr sz="24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類科跨域課程者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能配合本計畫需求精煉、深化各類型跨域美感課程。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能配合本計畫需求發展特定藝術類科與學科跨域之優秀課程。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學校行政端認同並支持本計畫者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8" name="Google Shape;3808;p80"/>
          <p:cNvSpPr/>
          <p:nvPr/>
        </p:nvSpPr>
        <p:spPr>
          <a:xfrm>
            <a:off x="9821101" y="5745843"/>
            <a:ext cx="1522200" cy="244800"/>
          </a:xfrm>
          <a:prstGeom prst="ellipse">
            <a:avLst/>
          </a:prstGeom>
          <a:gradFill>
            <a:gsLst>
              <a:gs pos="0">
                <a:srgbClr val="7F7F7F"/>
              </a:gs>
              <a:gs pos="30000">
                <a:srgbClr val="7F7F7F"/>
              </a:gs>
              <a:gs pos="100000">
                <a:srgbClr val="FFFFF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9" name="Google Shape;3809;p80"/>
          <p:cNvSpPr/>
          <p:nvPr/>
        </p:nvSpPr>
        <p:spPr>
          <a:xfrm>
            <a:off x="9557989" y="2859824"/>
            <a:ext cx="2029923" cy="2732260"/>
          </a:xfrm>
          <a:custGeom>
            <a:avLst/>
            <a:gdLst/>
            <a:ahLst/>
            <a:cxnLst/>
            <a:rect l="l" t="t" r="r" b="b"/>
            <a:pathLst>
              <a:path w="599" h="807" extrusionOk="0">
                <a:moveTo>
                  <a:pt x="300" y="0"/>
                </a:moveTo>
                <a:cubicBezTo>
                  <a:pt x="135" y="0"/>
                  <a:pt x="0" y="135"/>
                  <a:pt x="0" y="300"/>
                </a:cubicBezTo>
                <a:cubicBezTo>
                  <a:pt x="0" y="353"/>
                  <a:pt x="14" y="404"/>
                  <a:pt x="41" y="450"/>
                </a:cubicBezTo>
                <a:cubicBezTo>
                  <a:pt x="66" y="494"/>
                  <a:pt x="103" y="531"/>
                  <a:pt x="147" y="557"/>
                </a:cubicBezTo>
                <a:cubicBezTo>
                  <a:pt x="147" y="557"/>
                  <a:pt x="147" y="557"/>
                  <a:pt x="147" y="557"/>
                </a:cubicBezTo>
                <a:cubicBezTo>
                  <a:pt x="149" y="558"/>
                  <a:pt x="151" y="560"/>
                  <a:pt x="153" y="561"/>
                </a:cubicBezTo>
                <a:cubicBezTo>
                  <a:pt x="234" y="609"/>
                  <a:pt x="284" y="697"/>
                  <a:pt x="284" y="791"/>
                </a:cubicBezTo>
                <a:cubicBezTo>
                  <a:pt x="284" y="799"/>
                  <a:pt x="291" y="807"/>
                  <a:pt x="300" y="807"/>
                </a:cubicBezTo>
                <a:cubicBezTo>
                  <a:pt x="309" y="807"/>
                  <a:pt x="316" y="799"/>
                  <a:pt x="316" y="791"/>
                </a:cubicBezTo>
                <a:cubicBezTo>
                  <a:pt x="316" y="697"/>
                  <a:pt x="366" y="609"/>
                  <a:pt x="446" y="561"/>
                </a:cubicBezTo>
                <a:cubicBezTo>
                  <a:pt x="449" y="560"/>
                  <a:pt x="451" y="558"/>
                  <a:pt x="453" y="557"/>
                </a:cubicBezTo>
                <a:cubicBezTo>
                  <a:pt x="453" y="557"/>
                  <a:pt x="453" y="557"/>
                  <a:pt x="453" y="557"/>
                </a:cubicBezTo>
                <a:cubicBezTo>
                  <a:pt x="497" y="531"/>
                  <a:pt x="534" y="494"/>
                  <a:pt x="559" y="450"/>
                </a:cubicBezTo>
                <a:cubicBezTo>
                  <a:pt x="586" y="404"/>
                  <a:pt x="599" y="353"/>
                  <a:pt x="599" y="300"/>
                </a:cubicBezTo>
                <a:cubicBezTo>
                  <a:pt x="599" y="135"/>
                  <a:pt x="465" y="0"/>
                  <a:pt x="30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10" name="Google Shape;3810;p80"/>
          <p:cNvSpPr txBox="1"/>
          <p:nvPr/>
        </p:nvSpPr>
        <p:spPr>
          <a:xfrm>
            <a:off x="9604654" y="3335460"/>
            <a:ext cx="193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以本計畫</a:t>
            </a:r>
            <a:endParaRPr sz="24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前期合作學校為優先</a:t>
            </a:r>
            <a:endParaRPr sz="24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3811" name="Google Shape;3811;p80"/>
          <p:cNvGrpSpPr/>
          <p:nvPr/>
        </p:nvGrpSpPr>
        <p:grpSpPr>
          <a:xfrm>
            <a:off x="1211819" y="2274968"/>
            <a:ext cx="247278" cy="247278"/>
            <a:chOff x="2771800" y="2974815"/>
            <a:chExt cx="265776" cy="265776"/>
          </a:xfrm>
        </p:grpSpPr>
        <p:sp>
          <p:nvSpPr>
            <p:cNvPr id="3812" name="Google Shape;3812;p80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3" name="Google Shape;3813;p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4" name="Google Shape;3814;p80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5" name="Google Shape;3815;p80"/>
          <p:cNvGrpSpPr/>
          <p:nvPr/>
        </p:nvGrpSpPr>
        <p:grpSpPr>
          <a:xfrm>
            <a:off x="1215643" y="2760338"/>
            <a:ext cx="247278" cy="247278"/>
            <a:chOff x="2771800" y="2974815"/>
            <a:chExt cx="265776" cy="265776"/>
          </a:xfrm>
        </p:grpSpPr>
        <p:sp>
          <p:nvSpPr>
            <p:cNvPr id="3816" name="Google Shape;3816;p80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7" name="Google Shape;3817;p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18" name="Google Shape;3818;p80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19" name="Google Shape;3819;p80"/>
          <p:cNvGrpSpPr/>
          <p:nvPr/>
        </p:nvGrpSpPr>
        <p:grpSpPr>
          <a:xfrm>
            <a:off x="1211819" y="3236775"/>
            <a:ext cx="247278" cy="247278"/>
            <a:chOff x="2771800" y="2974815"/>
            <a:chExt cx="265776" cy="265776"/>
          </a:xfrm>
        </p:grpSpPr>
        <p:sp>
          <p:nvSpPr>
            <p:cNvPr id="3820" name="Google Shape;3820;p80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1" name="Google Shape;3821;p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2" name="Google Shape;3822;p80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3" name="Google Shape;3823;p80"/>
          <p:cNvGrpSpPr/>
          <p:nvPr/>
        </p:nvGrpSpPr>
        <p:grpSpPr>
          <a:xfrm>
            <a:off x="1211817" y="3722145"/>
            <a:ext cx="247278" cy="247278"/>
            <a:chOff x="2771800" y="2974815"/>
            <a:chExt cx="265776" cy="265776"/>
          </a:xfrm>
        </p:grpSpPr>
        <p:sp>
          <p:nvSpPr>
            <p:cNvPr id="3824" name="Google Shape;3824;p80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5" name="Google Shape;3825;p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6" name="Google Shape;3826;p80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27" name="Google Shape;3827;p80"/>
          <p:cNvGrpSpPr/>
          <p:nvPr/>
        </p:nvGrpSpPr>
        <p:grpSpPr>
          <a:xfrm>
            <a:off x="1196215" y="4635533"/>
            <a:ext cx="247278" cy="247278"/>
            <a:chOff x="2771800" y="2974815"/>
            <a:chExt cx="265776" cy="265776"/>
          </a:xfrm>
        </p:grpSpPr>
        <p:sp>
          <p:nvSpPr>
            <p:cNvPr id="3828" name="Google Shape;3828;p80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9" name="Google Shape;3829;p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0" name="Google Shape;3830;p80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1" name="Google Shape;3831;p80"/>
          <p:cNvGrpSpPr/>
          <p:nvPr/>
        </p:nvGrpSpPr>
        <p:grpSpPr>
          <a:xfrm>
            <a:off x="1195187" y="5155882"/>
            <a:ext cx="247278" cy="247278"/>
            <a:chOff x="2771800" y="2974815"/>
            <a:chExt cx="265776" cy="265776"/>
          </a:xfrm>
        </p:grpSpPr>
        <p:sp>
          <p:nvSpPr>
            <p:cNvPr id="3832" name="Google Shape;3832;p80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3" name="Google Shape;3833;p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4" name="Google Shape;3834;p80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35" name="Google Shape;3835;p80"/>
          <p:cNvGrpSpPr/>
          <p:nvPr/>
        </p:nvGrpSpPr>
        <p:grpSpPr>
          <a:xfrm>
            <a:off x="1201084" y="5621177"/>
            <a:ext cx="247278" cy="247278"/>
            <a:chOff x="2771800" y="2974815"/>
            <a:chExt cx="265776" cy="265776"/>
          </a:xfrm>
        </p:grpSpPr>
        <p:sp>
          <p:nvSpPr>
            <p:cNvPr id="3836" name="Google Shape;3836;p80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7" name="Google Shape;3837;p80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38" name="Google Shape;3838;p80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8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8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8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8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8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8" name="Google Shape;2838;p63"/>
          <p:cNvSpPr txBox="1"/>
          <p:nvPr/>
        </p:nvSpPr>
        <p:spPr>
          <a:xfrm>
            <a:off x="1109990" y="105384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招募對象</a:t>
            </a:r>
            <a:endParaRPr sz="4800" b="1" i="0" u="none" strike="noStrike" cap="none" dirty="0">
              <a:solidFill>
                <a:schemeClr val="tx1">
                  <a:lumMod val="75000"/>
                  <a:lumOff val="25000"/>
                </a:schemeClr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839" name="Google Shape;2839;p63"/>
          <p:cNvGrpSpPr/>
          <p:nvPr/>
        </p:nvGrpSpPr>
        <p:grpSpPr>
          <a:xfrm>
            <a:off x="4773874" y="1228575"/>
            <a:ext cx="3518790" cy="6672916"/>
            <a:chOff x="2845720" y="0"/>
            <a:chExt cx="1859334" cy="3235667"/>
          </a:xfrm>
        </p:grpSpPr>
        <p:grpSp>
          <p:nvGrpSpPr>
            <p:cNvPr id="2840" name="Google Shape;2840;p63"/>
            <p:cNvGrpSpPr/>
            <p:nvPr/>
          </p:nvGrpSpPr>
          <p:grpSpPr>
            <a:xfrm>
              <a:off x="2845720" y="1294792"/>
              <a:ext cx="1859334" cy="1940875"/>
              <a:chOff x="1203719" y="-20892"/>
              <a:chExt cx="786485" cy="820977"/>
            </a:xfrm>
          </p:grpSpPr>
          <p:sp>
            <p:nvSpPr>
              <p:cNvPr id="2841" name="Google Shape;2841;p63"/>
              <p:cNvSpPr/>
              <p:nvPr/>
            </p:nvSpPr>
            <p:spPr>
              <a:xfrm>
                <a:off x="1203719" y="-20892"/>
                <a:ext cx="187721" cy="705631"/>
              </a:xfrm>
              <a:custGeom>
                <a:avLst/>
                <a:gdLst/>
                <a:ahLst/>
                <a:cxnLst/>
                <a:rect l="l" t="t" r="r" b="b"/>
                <a:pathLst>
                  <a:path w="450060" h="1019174" extrusionOk="0">
                    <a:moveTo>
                      <a:pt x="0" y="1019174"/>
                    </a:moveTo>
                    <a:cubicBezTo>
                      <a:pt x="99757" y="374649"/>
                      <a:pt x="185788" y="430212"/>
                      <a:pt x="177376" y="28574"/>
                    </a:cubicBezTo>
                    <a:lnTo>
                      <a:pt x="318664" y="0"/>
                    </a:lnTo>
                    <a:cubicBezTo>
                      <a:pt x="309796" y="587375"/>
                      <a:pt x="421485" y="688974"/>
                      <a:pt x="450060" y="1019174"/>
                    </a:cubicBezTo>
                    <a:lnTo>
                      <a:pt x="0" y="1019174"/>
                    </a:lnTo>
                    <a:close/>
                  </a:path>
                </a:pathLst>
              </a:custGeom>
              <a:solidFill>
                <a:srgbClr val="A6A6A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2" name="Google Shape;2842;p63"/>
              <p:cNvSpPr/>
              <p:nvPr/>
            </p:nvSpPr>
            <p:spPr>
              <a:xfrm>
                <a:off x="1708821" y="-5556"/>
                <a:ext cx="281383" cy="705631"/>
              </a:xfrm>
              <a:custGeom>
                <a:avLst/>
                <a:gdLst/>
                <a:ahLst/>
                <a:cxnLst/>
                <a:rect l="l" t="t" r="r" b="b"/>
                <a:pathLst>
                  <a:path w="674613" h="1001712" extrusionOk="0">
                    <a:moveTo>
                      <a:pt x="0" y="990599"/>
                    </a:moveTo>
                    <a:cubicBezTo>
                      <a:pt x="99757" y="346074"/>
                      <a:pt x="151532" y="430212"/>
                      <a:pt x="143120" y="28574"/>
                    </a:cubicBezTo>
                    <a:lnTo>
                      <a:pt x="284408" y="0"/>
                    </a:lnTo>
                    <a:cubicBezTo>
                      <a:pt x="397334" y="641350"/>
                      <a:pt x="646038" y="671512"/>
                      <a:pt x="674613" y="1001712"/>
                    </a:cubicBezTo>
                    <a:lnTo>
                      <a:pt x="0" y="990599"/>
                    </a:lnTo>
                    <a:close/>
                  </a:path>
                </a:pathLst>
              </a:custGeom>
              <a:solidFill>
                <a:srgbClr val="699B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3" name="Google Shape;2843;p63"/>
              <p:cNvSpPr/>
              <p:nvPr/>
            </p:nvSpPr>
            <p:spPr>
              <a:xfrm>
                <a:off x="1331632" y="94454"/>
                <a:ext cx="461961" cy="705631"/>
              </a:xfrm>
              <a:custGeom>
                <a:avLst/>
                <a:gdLst/>
                <a:ahLst/>
                <a:cxnLst/>
                <a:rect l="l" t="t" r="r" b="b"/>
                <a:pathLst>
                  <a:path w="403551" h="962025" extrusionOk="0">
                    <a:moveTo>
                      <a:pt x="0" y="952500"/>
                    </a:moveTo>
                    <a:cubicBezTo>
                      <a:pt x="99757" y="307975"/>
                      <a:pt x="147508" y="401638"/>
                      <a:pt x="139096" y="0"/>
                    </a:cubicBezTo>
                    <a:lnTo>
                      <a:pt x="245022" y="1"/>
                    </a:lnTo>
                    <a:cubicBezTo>
                      <a:pt x="236154" y="587376"/>
                      <a:pt x="374976" y="631825"/>
                      <a:pt x="403551" y="962025"/>
                    </a:cubicBezTo>
                    <a:lnTo>
                      <a:pt x="0" y="9525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44" name="Google Shape;2844;p63"/>
            <p:cNvGrpSpPr/>
            <p:nvPr/>
          </p:nvGrpSpPr>
          <p:grpSpPr>
            <a:xfrm>
              <a:off x="2995922" y="0"/>
              <a:ext cx="1332322" cy="1835226"/>
              <a:chOff x="0" y="0"/>
              <a:chExt cx="1332322" cy="1835226"/>
            </a:xfrm>
          </p:grpSpPr>
          <p:sp>
            <p:nvSpPr>
              <p:cNvPr id="2845" name="Google Shape;2845;p63"/>
              <p:cNvSpPr/>
              <p:nvPr/>
            </p:nvSpPr>
            <p:spPr>
              <a:xfrm>
                <a:off x="480386" y="1268519"/>
                <a:ext cx="367796" cy="566707"/>
              </a:xfrm>
              <a:custGeom>
                <a:avLst/>
                <a:gdLst/>
                <a:ahLst/>
                <a:cxnLst/>
                <a:rect l="l" t="t" r="r" b="b"/>
                <a:pathLst>
                  <a:path w="1433" h="2201" extrusionOk="0">
                    <a:moveTo>
                      <a:pt x="1415" y="680"/>
                    </a:moveTo>
                    <a:cubicBezTo>
                      <a:pt x="1433" y="1075"/>
                      <a:pt x="888" y="1350"/>
                      <a:pt x="853" y="1684"/>
                    </a:cubicBezTo>
                    <a:cubicBezTo>
                      <a:pt x="821" y="1984"/>
                      <a:pt x="1127" y="2201"/>
                      <a:pt x="1127" y="2201"/>
                    </a:cubicBezTo>
                    <a:cubicBezTo>
                      <a:pt x="1127" y="2201"/>
                      <a:pt x="401" y="2168"/>
                      <a:pt x="164" y="1535"/>
                    </a:cubicBezTo>
                    <a:cubicBezTo>
                      <a:pt x="0" y="1094"/>
                      <a:pt x="114" y="490"/>
                      <a:pt x="424" y="293"/>
                    </a:cubicBezTo>
                    <a:cubicBezTo>
                      <a:pt x="887" y="0"/>
                      <a:pt x="1397" y="286"/>
                      <a:pt x="1415" y="680"/>
                    </a:cubicBez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6" name="Google Shape;2846;p63"/>
              <p:cNvSpPr/>
              <p:nvPr/>
            </p:nvSpPr>
            <p:spPr>
              <a:xfrm>
                <a:off x="713073" y="1317310"/>
                <a:ext cx="165133" cy="409080"/>
              </a:xfrm>
              <a:custGeom>
                <a:avLst/>
                <a:gdLst/>
                <a:ahLst/>
                <a:cxnLst/>
                <a:rect l="l" t="t" r="r" b="b"/>
                <a:pathLst>
                  <a:path w="637" h="1594" extrusionOk="0">
                    <a:moveTo>
                      <a:pt x="123" y="177"/>
                    </a:moveTo>
                    <a:cubicBezTo>
                      <a:pt x="123" y="177"/>
                      <a:pt x="474" y="0"/>
                      <a:pt x="582" y="647"/>
                    </a:cubicBezTo>
                    <a:cubicBezTo>
                      <a:pt x="637" y="977"/>
                      <a:pt x="386" y="1177"/>
                      <a:pt x="249" y="1347"/>
                    </a:cubicBezTo>
                    <a:cubicBezTo>
                      <a:pt x="172" y="1443"/>
                      <a:pt x="181" y="1594"/>
                      <a:pt x="181" y="1594"/>
                    </a:cubicBezTo>
                    <a:cubicBezTo>
                      <a:pt x="181" y="1594"/>
                      <a:pt x="60" y="1462"/>
                      <a:pt x="135" y="1169"/>
                    </a:cubicBezTo>
                    <a:cubicBezTo>
                      <a:pt x="180" y="990"/>
                      <a:pt x="365" y="852"/>
                      <a:pt x="291" y="711"/>
                    </a:cubicBezTo>
                    <a:cubicBezTo>
                      <a:pt x="216" y="570"/>
                      <a:pt x="0" y="398"/>
                      <a:pt x="0" y="398"/>
                    </a:cubicBezTo>
                    <a:lnTo>
                      <a:pt x="123" y="177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7" name="Google Shape;2847;p63"/>
              <p:cNvSpPr/>
              <p:nvPr/>
            </p:nvSpPr>
            <p:spPr>
              <a:xfrm>
                <a:off x="420338" y="1294792"/>
                <a:ext cx="266465" cy="472880"/>
              </a:xfrm>
              <a:custGeom>
                <a:avLst/>
                <a:gdLst/>
                <a:ahLst/>
                <a:cxnLst/>
                <a:rect l="l" t="t" r="r" b="b"/>
                <a:pathLst>
                  <a:path w="1028" h="1830" extrusionOk="0">
                    <a:moveTo>
                      <a:pt x="885" y="582"/>
                    </a:moveTo>
                    <a:cubicBezTo>
                      <a:pt x="885" y="582"/>
                      <a:pt x="407" y="1082"/>
                      <a:pt x="378" y="1303"/>
                    </a:cubicBezTo>
                    <a:cubicBezTo>
                      <a:pt x="339" y="1603"/>
                      <a:pt x="447" y="1830"/>
                      <a:pt x="447" y="1830"/>
                    </a:cubicBezTo>
                    <a:cubicBezTo>
                      <a:pt x="447" y="1830"/>
                      <a:pt x="0" y="1335"/>
                      <a:pt x="103" y="837"/>
                    </a:cubicBezTo>
                    <a:cubicBezTo>
                      <a:pt x="276" y="0"/>
                      <a:pt x="1028" y="63"/>
                      <a:pt x="1028" y="63"/>
                    </a:cubicBezTo>
                    <a:lnTo>
                      <a:pt x="885" y="582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8" name="Google Shape;2848;p63"/>
              <p:cNvSpPr/>
              <p:nvPr/>
            </p:nvSpPr>
            <p:spPr>
              <a:xfrm>
                <a:off x="540434" y="1283531"/>
                <a:ext cx="240193" cy="337771"/>
              </a:xfrm>
              <a:custGeom>
                <a:avLst/>
                <a:gdLst/>
                <a:ahLst/>
                <a:cxnLst/>
                <a:rect l="l" t="t" r="r" b="b"/>
                <a:pathLst>
                  <a:path w="934" h="1313" extrusionOk="0">
                    <a:moveTo>
                      <a:pt x="884" y="475"/>
                    </a:moveTo>
                    <a:cubicBezTo>
                      <a:pt x="834" y="707"/>
                      <a:pt x="476" y="783"/>
                      <a:pt x="404" y="971"/>
                    </a:cubicBezTo>
                    <a:cubicBezTo>
                      <a:pt x="340" y="1141"/>
                      <a:pt x="485" y="1313"/>
                      <a:pt x="485" y="1313"/>
                    </a:cubicBezTo>
                    <a:cubicBezTo>
                      <a:pt x="485" y="1313"/>
                      <a:pt x="69" y="1183"/>
                      <a:pt x="28" y="780"/>
                    </a:cubicBezTo>
                    <a:cubicBezTo>
                      <a:pt x="0" y="499"/>
                      <a:pt x="158" y="166"/>
                      <a:pt x="368" y="99"/>
                    </a:cubicBezTo>
                    <a:cubicBezTo>
                      <a:pt x="681" y="0"/>
                      <a:pt x="934" y="244"/>
                      <a:pt x="884" y="475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49" name="Google Shape;2849;p63"/>
              <p:cNvSpPr/>
              <p:nvPr/>
            </p:nvSpPr>
            <p:spPr>
              <a:xfrm>
                <a:off x="596731" y="1287286"/>
                <a:ext cx="172639" cy="165133"/>
              </a:xfrm>
              <a:custGeom>
                <a:avLst/>
                <a:gdLst/>
                <a:ahLst/>
                <a:cxnLst/>
                <a:rect l="l" t="t" r="r" b="b"/>
                <a:pathLst>
                  <a:path w="676" h="648" extrusionOk="0">
                    <a:moveTo>
                      <a:pt x="589" y="347"/>
                    </a:moveTo>
                    <a:cubicBezTo>
                      <a:pt x="502" y="447"/>
                      <a:pt x="306" y="387"/>
                      <a:pt x="221" y="459"/>
                    </a:cubicBezTo>
                    <a:cubicBezTo>
                      <a:pt x="143" y="524"/>
                      <a:pt x="167" y="648"/>
                      <a:pt x="167" y="648"/>
                    </a:cubicBezTo>
                    <a:cubicBezTo>
                      <a:pt x="167" y="648"/>
                      <a:pt x="0" y="472"/>
                      <a:pt x="89" y="264"/>
                    </a:cubicBezTo>
                    <a:cubicBezTo>
                      <a:pt x="151" y="119"/>
                      <a:pt x="319" y="0"/>
                      <a:pt x="439" y="24"/>
                    </a:cubicBezTo>
                    <a:cubicBezTo>
                      <a:pt x="619" y="61"/>
                      <a:pt x="676" y="248"/>
                      <a:pt x="589" y="347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0" name="Google Shape;2850;p63"/>
              <p:cNvSpPr/>
              <p:nvPr/>
            </p:nvSpPr>
            <p:spPr>
              <a:xfrm>
                <a:off x="457868" y="1182201"/>
                <a:ext cx="420338" cy="195157"/>
              </a:xfrm>
              <a:custGeom>
                <a:avLst/>
                <a:gdLst/>
                <a:ahLst/>
                <a:cxnLst/>
                <a:rect l="l" t="t" r="r" b="b"/>
                <a:pathLst>
                  <a:path w="1640" h="750" extrusionOk="0">
                    <a:moveTo>
                      <a:pt x="820" y="359"/>
                    </a:moveTo>
                    <a:cubicBezTo>
                      <a:pt x="367" y="359"/>
                      <a:pt x="0" y="198"/>
                      <a:pt x="0" y="0"/>
                    </a:cubicBezTo>
                    <a:cubicBezTo>
                      <a:pt x="0" y="390"/>
                      <a:pt x="0" y="390"/>
                      <a:pt x="0" y="390"/>
                    </a:cubicBezTo>
                    <a:cubicBezTo>
                      <a:pt x="0" y="589"/>
                      <a:pt x="367" y="750"/>
                      <a:pt x="820" y="750"/>
                    </a:cubicBezTo>
                    <a:cubicBezTo>
                      <a:pt x="1273" y="750"/>
                      <a:pt x="1640" y="589"/>
                      <a:pt x="1640" y="390"/>
                    </a:cubicBezTo>
                    <a:cubicBezTo>
                      <a:pt x="1640" y="0"/>
                      <a:pt x="1640" y="0"/>
                      <a:pt x="1640" y="0"/>
                    </a:cubicBezTo>
                    <a:cubicBezTo>
                      <a:pt x="1640" y="198"/>
                      <a:pt x="1273" y="359"/>
                      <a:pt x="820" y="359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1" name="Google Shape;2851;p63"/>
              <p:cNvSpPr/>
              <p:nvPr/>
            </p:nvSpPr>
            <p:spPr>
              <a:xfrm>
                <a:off x="844430" y="818157"/>
                <a:ext cx="439104" cy="487892"/>
              </a:xfrm>
              <a:custGeom>
                <a:avLst/>
                <a:gdLst/>
                <a:ahLst/>
                <a:cxnLst/>
                <a:rect l="l" t="t" r="r" b="b"/>
                <a:pathLst>
                  <a:path w="1712" h="1900" extrusionOk="0">
                    <a:moveTo>
                      <a:pt x="1712" y="1127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567" y="1026"/>
                      <a:pt x="1212" y="1540"/>
                    </a:cubicBezTo>
                    <a:cubicBezTo>
                      <a:pt x="1398" y="1688"/>
                      <a:pt x="1500" y="1900"/>
                      <a:pt x="1500" y="1900"/>
                    </a:cubicBezTo>
                    <a:lnTo>
                      <a:pt x="1712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2" name="Google Shape;2852;p63"/>
              <p:cNvSpPr/>
              <p:nvPr/>
            </p:nvSpPr>
            <p:spPr>
              <a:xfrm>
                <a:off x="1189707" y="1317310"/>
                <a:ext cx="127603" cy="21392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35" extrusionOk="0">
                    <a:moveTo>
                      <a:pt x="508" y="0"/>
                    </a:moveTo>
                    <a:cubicBezTo>
                      <a:pt x="445" y="328"/>
                      <a:pt x="357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151" y="629"/>
                      <a:pt x="63" y="328"/>
                      <a:pt x="0" y="0"/>
                    </a:cubicBezTo>
                    <a:lnTo>
                      <a:pt x="508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3" name="Google Shape;2853;p63"/>
              <p:cNvSpPr/>
              <p:nvPr/>
            </p:nvSpPr>
            <p:spPr>
              <a:xfrm>
                <a:off x="1230989" y="1328568"/>
                <a:ext cx="71308" cy="12009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1" extrusionOk="0">
                    <a:moveTo>
                      <a:pt x="286" y="0"/>
                    </a:moveTo>
                    <a:cubicBezTo>
                      <a:pt x="251" y="185"/>
                      <a:pt x="201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85" y="354"/>
                      <a:pt x="36" y="185"/>
                      <a:pt x="0" y="0"/>
                    </a:cubicBezTo>
                    <a:lnTo>
                      <a:pt x="286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4" name="Google Shape;2854;p63"/>
              <p:cNvSpPr/>
              <p:nvPr/>
            </p:nvSpPr>
            <p:spPr>
              <a:xfrm>
                <a:off x="1170941" y="911984"/>
                <a:ext cx="161381" cy="476634"/>
              </a:xfrm>
              <a:custGeom>
                <a:avLst/>
                <a:gdLst/>
                <a:ahLst/>
                <a:cxnLst/>
                <a:rect l="l" t="t" r="r" b="b"/>
                <a:pathLst>
                  <a:path w="631" h="1848" extrusionOk="0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500" y="273"/>
                      <a:pt x="631" y="795"/>
                      <a:pt x="631" y="1214"/>
                    </a:cubicBezTo>
                    <a:cubicBezTo>
                      <a:pt x="631" y="1682"/>
                      <a:pt x="62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5" y="1842"/>
                      <a:pt x="0" y="1682"/>
                      <a:pt x="0" y="1214"/>
                    </a:cubicBezTo>
                    <a:cubicBezTo>
                      <a:pt x="0" y="795"/>
                      <a:pt x="130" y="273"/>
                      <a:pt x="31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5" name="Google Shape;2855;p63"/>
              <p:cNvSpPr/>
              <p:nvPr/>
            </p:nvSpPr>
            <p:spPr>
              <a:xfrm>
                <a:off x="1212225" y="911984"/>
                <a:ext cx="82566" cy="8632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39" extrusionOk="0">
                    <a:moveTo>
                      <a:pt x="0" y="339"/>
                    </a:moveTo>
                    <a:cubicBezTo>
                      <a:pt x="46" y="207"/>
                      <a:pt x="101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223" y="90"/>
                      <a:pt x="278" y="207"/>
                      <a:pt x="324" y="339"/>
                    </a:cubicBez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6" name="Google Shape;2856;p63"/>
              <p:cNvSpPr/>
              <p:nvPr/>
            </p:nvSpPr>
            <p:spPr>
              <a:xfrm>
                <a:off x="1178447" y="1332322"/>
                <a:ext cx="150121" cy="56296"/>
              </a:xfrm>
              <a:custGeom>
                <a:avLst/>
                <a:gdLst/>
                <a:ahLst/>
                <a:cxnLst/>
                <a:rect l="l" t="t" r="r" b="b"/>
                <a:pathLst>
                  <a:path w="587" h="209" extrusionOk="0">
                    <a:moveTo>
                      <a:pt x="587" y="0"/>
                    </a:moveTo>
                    <a:cubicBezTo>
                      <a:pt x="555" y="147"/>
                      <a:pt x="479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108" y="205"/>
                      <a:pt x="31" y="147"/>
                      <a:pt x="0" y="0"/>
                    </a:cubicBezTo>
                    <a:lnTo>
                      <a:pt x="587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7" name="Google Shape;2857;p63"/>
              <p:cNvSpPr/>
              <p:nvPr/>
            </p:nvSpPr>
            <p:spPr>
              <a:xfrm>
                <a:off x="52542" y="818157"/>
                <a:ext cx="439104" cy="487892"/>
              </a:xfrm>
              <a:custGeom>
                <a:avLst/>
                <a:gdLst/>
                <a:ahLst/>
                <a:cxnLst/>
                <a:rect l="l" t="t" r="r" b="b"/>
                <a:pathLst>
                  <a:path w="1713" h="1900" extrusionOk="0">
                    <a:moveTo>
                      <a:pt x="0" y="1127"/>
                    </a:moveTo>
                    <a:cubicBezTo>
                      <a:pt x="1504" y="0"/>
                      <a:pt x="1504" y="0"/>
                      <a:pt x="1504" y="0"/>
                    </a:cubicBezTo>
                    <a:cubicBezTo>
                      <a:pt x="1713" y="1091"/>
                      <a:pt x="1713" y="1091"/>
                      <a:pt x="1713" y="1091"/>
                    </a:cubicBezTo>
                    <a:cubicBezTo>
                      <a:pt x="1713" y="1091"/>
                      <a:pt x="1145" y="1026"/>
                      <a:pt x="500" y="1540"/>
                    </a:cubicBezTo>
                    <a:cubicBezTo>
                      <a:pt x="314" y="1688"/>
                      <a:pt x="213" y="1900"/>
                      <a:pt x="213" y="1900"/>
                    </a:cubicBezTo>
                    <a:lnTo>
                      <a:pt x="0" y="1127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8" name="Google Shape;2858;p63"/>
              <p:cNvSpPr/>
              <p:nvPr/>
            </p:nvSpPr>
            <p:spPr>
              <a:xfrm>
                <a:off x="15012" y="1317310"/>
                <a:ext cx="131357" cy="213923"/>
              </a:xfrm>
              <a:custGeom>
                <a:avLst/>
                <a:gdLst/>
                <a:ahLst/>
                <a:cxnLst/>
                <a:rect l="l" t="t" r="r" b="b"/>
                <a:pathLst>
                  <a:path w="508" h="835" extrusionOk="0">
                    <a:moveTo>
                      <a:pt x="0" y="0"/>
                    </a:moveTo>
                    <a:cubicBezTo>
                      <a:pt x="63" y="328"/>
                      <a:pt x="151" y="629"/>
                      <a:pt x="254" y="835"/>
                    </a:cubicBezTo>
                    <a:cubicBezTo>
                      <a:pt x="254" y="835"/>
                      <a:pt x="254" y="835"/>
                      <a:pt x="254" y="835"/>
                    </a:cubicBezTo>
                    <a:cubicBezTo>
                      <a:pt x="357" y="629"/>
                      <a:pt x="445" y="328"/>
                      <a:pt x="508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94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59" name="Google Shape;2859;p63"/>
              <p:cNvSpPr/>
              <p:nvPr/>
            </p:nvSpPr>
            <p:spPr>
              <a:xfrm>
                <a:off x="30024" y="1328568"/>
                <a:ext cx="75060" cy="120097"/>
              </a:xfrm>
              <a:custGeom>
                <a:avLst/>
                <a:gdLst/>
                <a:ahLst/>
                <a:cxnLst/>
                <a:rect l="l" t="t" r="r" b="b"/>
                <a:pathLst>
                  <a:path w="286" h="471" extrusionOk="0">
                    <a:moveTo>
                      <a:pt x="0" y="0"/>
                    </a:moveTo>
                    <a:cubicBezTo>
                      <a:pt x="35" y="185"/>
                      <a:pt x="85" y="354"/>
                      <a:pt x="143" y="471"/>
                    </a:cubicBezTo>
                    <a:cubicBezTo>
                      <a:pt x="143" y="471"/>
                      <a:pt x="143" y="471"/>
                      <a:pt x="143" y="471"/>
                    </a:cubicBezTo>
                    <a:cubicBezTo>
                      <a:pt x="201" y="354"/>
                      <a:pt x="251" y="185"/>
                      <a:pt x="2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DAE3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0" name="Google Shape;2860;p63"/>
              <p:cNvSpPr/>
              <p:nvPr/>
            </p:nvSpPr>
            <p:spPr>
              <a:xfrm>
                <a:off x="0" y="911984"/>
                <a:ext cx="165133" cy="476634"/>
              </a:xfrm>
              <a:custGeom>
                <a:avLst/>
                <a:gdLst/>
                <a:ahLst/>
                <a:cxnLst/>
                <a:rect l="l" t="t" r="r" b="b"/>
                <a:pathLst>
                  <a:path w="630" h="1848" extrusionOk="0">
                    <a:moveTo>
                      <a:pt x="315" y="0"/>
                    </a:moveTo>
                    <a:cubicBezTo>
                      <a:pt x="315" y="0"/>
                      <a:pt x="315" y="0"/>
                      <a:pt x="315" y="0"/>
                    </a:cubicBezTo>
                    <a:cubicBezTo>
                      <a:pt x="130" y="273"/>
                      <a:pt x="0" y="795"/>
                      <a:pt x="0" y="1214"/>
                    </a:cubicBezTo>
                    <a:cubicBezTo>
                      <a:pt x="0" y="1682"/>
                      <a:pt x="5" y="1842"/>
                      <a:pt x="315" y="1848"/>
                    </a:cubicBezTo>
                    <a:cubicBezTo>
                      <a:pt x="315" y="1848"/>
                      <a:pt x="315" y="1848"/>
                      <a:pt x="315" y="1848"/>
                    </a:cubicBezTo>
                    <a:cubicBezTo>
                      <a:pt x="625" y="1842"/>
                      <a:pt x="630" y="1682"/>
                      <a:pt x="630" y="1214"/>
                    </a:cubicBezTo>
                    <a:cubicBezTo>
                      <a:pt x="630" y="795"/>
                      <a:pt x="500" y="273"/>
                      <a:pt x="315" y="0"/>
                    </a:cubicBez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1" name="Google Shape;2861;p63"/>
              <p:cNvSpPr/>
              <p:nvPr/>
            </p:nvSpPr>
            <p:spPr>
              <a:xfrm>
                <a:off x="41284" y="911984"/>
                <a:ext cx="82566" cy="86321"/>
              </a:xfrm>
              <a:custGeom>
                <a:avLst/>
                <a:gdLst/>
                <a:ahLst/>
                <a:cxnLst/>
                <a:rect l="l" t="t" r="r" b="b"/>
                <a:pathLst>
                  <a:path w="324" h="339" extrusionOk="0">
                    <a:moveTo>
                      <a:pt x="324" y="339"/>
                    </a:moveTo>
                    <a:cubicBezTo>
                      <a:pt x="278" y="207"/>
                      <a:pt x="223" y="90"/>
                      <a:pt x="162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01" y="90"/>
                      <a:pt x="46" y="207"/>
                      <a:pt x="0" y="339"/>
                    </a:cubicBezTo>
                    <a:lnTo>
                      <a:pt x="324" y="339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2" name="Google Shape;2862;p63"/>
              <p:cNvSpPr/>
              <p:nvPr/>
            </p:nvSpPr>
            <p:spPr>
              <a:xfrm>
                <a:off x="7506" y="1332322"/>
                <a:ext cx="150121" cy="56296"/>
              </a:xfrm>
              <a:custGeom>
                <a:avLst/>
                <a:gdLst/>
                <a:ahLst/>
                <a:cxnLst/>
                <a:rect l="l" t="t" r="r" b="b"/>
                <a:pathLst>
                  <a:path w="586" h="209" extrusionOk="0">
                    <a:moveTo>
                      <a:pt x="0" y="0"/>
                    </a:moveTo>
                    <a:cubicBezTo>
                      <a:pt x="31" y="147"/>
                      <a:pt x="107" y="205"/>
                      <a:pt x="293" y="209"/>
                    </a:cubicBezTo>
                    <a:cubicBezTo>
                      <a:pt x="293" y="209"/>
                      <a:pt x="293" y="209"/>
                      <a:pt x="293" y="209"/>
                    </a:cubicBezTo>
                    <a:cubicBezTo>
                      <a:pt x="479" y="205"/>
                      <a:pt x="555" y="147"/>
                      <a:pt x="586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3" name="Google Shape;2863;p63"/>
              <p:cNvSpPr/>
              <p:nvPr/>
            </p:nvSpPr>
            <p:spPr>
              <a:xfrm>
                <a:off x="844430" y="818157"/>
                <a:ext cx="150121" cy="300241"/>
              </a:xfrm>
              <a:custGeom>
                <a:avLst/>
                <a:gdLst/>
                <a:ahLst/>
                <a:cxnLst/>
                <a:rect l="l" t="t" r="r" b="b"/>
                <a:pathLst>
                  <a:path w="589" h="1162" extrusionOk="0">
                    <a:moveTo>
                      <a:pt x="589" y="285"/>
                    </a:moveTo>
                    <a:cubicBezTo>
                      <a:pt x="208" y="0"/>
                      <a:pt x="208" y="0"/>
                      <a:pt x="208" y="0"/>
                    </a:cubicBezTo>
                    <a:cubicBezTo>
                      <a:pt x="0" y="1091"/>
                      <a:pt x="0" y="1091"/>
                      <a:pt x="0" y="1091"/>
                    </a:cubicBezTo>
                    <a:cubicBezTo>
                      <a:pt x="0" y="1091"/>
                      <a:pt x="207" y="1068"/>
                      <a:pt x="513" y="1162"/>
                    </a:cubicBezTo>
                    <a:cubicBezTo>
                      <a:pt x="567" y="935"/>
                      <a:pt x="583" y="646"/>
                      <a:pt x="589" y="285"/>
                    </a:cubicBez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4" name="Google Shape;2864;p63"/>
              <p:cNvSpPr/>
              <p:nvPr/>
            </p:nvSpPr>
            <p:spPr>
              <a:xfrm>
                <a:off x="334020" y="818157"/>
                <a:ext cx="157627" cy="300241"/>
              </a:xfrm>
              <a:custGeom>
                <a:avLst/>
                <a:gdLst/>
                <a:ahLst/>
                <a:cxnLst/>
                <a:rect l="l" t="t" r="r" b="b"/>
                <a:pathLst>
                  <a:path w="609" h="1168" extrusionOk="0">
                    <a:moveTo>
                      <a:pt x="0" y="299"/>
                    </a:moveTo>
                    <a:cubicBezTo>
                      <a:pt x="6" y="656"/>
                      <a:pt x="23" y="942"/>
                      <a:pt x="77" y="1168"/>
                    </a:cubicBezTo>
                    <a:cubicBezTo>
                      <a:pt x="393" y="1067"/>
                      <a:pt x="609" y="1091"/>
                      <a:pt x="609" y="1091"/>
                    </a:cubicBezTo>
                    <a:cubicBezTo>
                      <a:pt x="400" y="0"/>
                      <a:pt x="400" y="0"/>
                      <a:pt x="400" y="0"/>
                    </a:cubicBezTo>
                    <a:lnTo>
                      <a:pt x="0" y="299"/>
                    </a:lnTo>
                    <a:close/>
                  </a:path>
                </a:pathLst>
              </a:custGeom>
              <a:solidFill>
                <a:srgbClr val="1099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5" name="Google Shape;2865;p63"/>
              <p:cNvSpPr/>
              <p:nvPr/>
            </p:nvSpPr>
            <p:spPr>
              <a:xfrm>
                <a:off x="405326" y="0"/>
                <a:ext cx="525422" cy="1294792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5026" extrusionOk="0">
                    <a:moveTo>
                      <a:pt x="1021" y="0"/>
                    </a:moveTo>
                    <a:cubicBezTo>
                      <a:pt x="1021" y="0"/>
                      <a:pt x="1021" y="0"/>
                      <a:pt x="1021" y="0"/>
                    </a:cubicBezTo>
                    <a:cubicBezTo>
                      <a:pt x="423" y="743"/>
                      <a:pt x="0" y="2164"/>
                      <a:pt x="0" y="3302"/>
                    </a:cubicBezTo>
                    <a:cubicBezTo>
                      <a:pt x="0" y="4577"/>
                      <a:pt x="18" y="5011"/>
                      <a:pt x="1021" y="5026"/>
                    </a:cubicBezTo>
                    <a:cubicBezTo>
                      <a:pt x="1021" y="5026"/>
                      <a:pt x="1021" y="5026"/>
                      <a:pt x="1021" y="5026"/>
                    </a:cubicBezTo>
                    <a:cubicBezTo>
                      <a:pt x="2024" y="5011"/>
                      <a:pt x="2042" y="4577"/>
                      <a:pt x="2042" y="3302"/>
                    </a:cubicBezTo>
                    <a:cubicBezTo>
                      <a:pt x="2042" y="2164"/>
                      <a:pt x="1619" y="743"/>
                      <a:pt x="1021" y="0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6" name="Google Shape;2866;p63"/>
              <p:cNvSpPr/>
              <p:nvPr/>
            </p:nvSpPr>
            <p:spPr>
              <a:xfrm>
                <a:off x="405326" y="896972"/>
                <a:ext cx="525422" cy="397820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546" extrusionOk="0">
                    <a:moveTo>
                      <a:pt x="0" y="0"/>
                    </a:moveTo>
                    <a:cubicBezTo>
                      <a:pt x="4" y="1138"/>
                      <a:pt x="66" y="1532"/>
                      <a:pt x="1021" y="1546"/>
                    </a:cubicBezTo>
                    <a:cubicBezTo>
                      <a:pt x="1021" y="1546"/>
                      <a:pt x="1021" y="1546"/>
                      <a:pt x="1021" y="1546"/>
                    </a:cubicBezTo>
                    <a:cubicBezTo>
                      <a:pt x="1976" y="1532"/>
                      <a:pt x="2038" y="1138"/>
                      <a:pt x="2042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7" name="Google Shape;2867;p63"/>
              <p:cNvSpPr/>
              <p:nvPr/>
            </p:nvSpPr>
            <p:spPr>
              <a:xfrm>
                <a:off x="532928" y="0"/>
                <a:ext cx="270217" cy="236441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921" extrusionOk="0">
                    <a:moveTo>
                      <a:pt x="1051" y="921"/>
                    </a:moveTo>
                    <a:cubicBezTo>
                      <a:pt x="900" y="563"/>
                      <a:pt x="722" y="245"/>
                      <a:pt x="525" y="0"/>
                    </a:cubicBezTo>
                    <a:cubicBezTo>
                      <a:pt x="525" y="0"/>
                      <a:pt x="525" y="0"/>
                      <a:pt x="525" y="0"/>
                    </a:cubicBezTo>
                    <a:cubicBezTo>
                      <a:pt x="328" y="245"/>
                      <a:pt x="150" y="563"/>
                      <a:pt x="0" y="921"/>
                    </a:cubicBezTo>
                    <a:lnTo>
                      <a:pt x="1051" y="921"/>
                    </a:lnTo>
                    <a:close/>
                  </a:path>
                </a:pathLst>
              </a:custGeom>
              <a:solidFill>
                <a:srgbClr val="FFC0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8" name="Google Shape;2868;p63"/>
              <p:cNvSpPr/>
              <p:nvPr/>
            </p:nvSpPr>
            <p:spPr>
              <a:xfrm>
                <a:off x="562952" y="0"/>
                <a:ext cx="221429" cy="198911"/>
              </a:xfrm>
              <a:custGeom>
                <a:avLst/>
                <a:gdLst/>
                <a:ahLst/>
                <a:cxnLst/>
                <a:rect l="l" t="t" r="r" b="b"/>
                <a:pathLst>
                  <a:path w="870" h="769" extrusionOk="0">
                    <a:moveTo>
                      <a:pt x="398" y="219"/>
                    </a:moveTo>
                    <a:cubicBezTo>
                      <a:pt x="398" y="219"/>
                      <a:pt x="398" y="219"/>
                      <a:pt x="398" y="219"/>
                    </a:cubicBezTo>
                    <a:cubicBezTo>
                      <a:pt x="567" y="375"/>
                      <a:pt x="725" y="562"/>
                      <a:pt x="870" y="769"/>
                    </a:cubicBezTo>
                    <a:cubicBezTo>
                      <a:pt x="735" y="473"/>
                      <a:pt x="580" y="209"/>
                      <a:pt x="411" y="0"/>
                    </a:cubicBezTo>
                    <a:cubicBezTo>
                      <a:pt x="411" y="0"/>
                      <a:pt x="411" y="0"/>
                      <a:pt x="411" y="0"/>
                    </a:cubicBezTo>
                    <a:cubicBezTo>
                      <a:pt x="262" y="185"/>
                      <a:pt x="123" y="413"/>
                      <a:pt x="0" y="668"/>
                    </a:cubicBezTo>
                    <a:cubicBezTo>
                      <a:pt x="124" y="501"/>
                      <a:pt x="258" y="349"/>
                      <a:pt x="398" y="219"/>
                    </a:cubicBezTo>
                    <a:close/>
                  </a:path>
                </a:pathLst>
              </a:custGeom>
              <a:solidFill>
                <a:srgbClr val="F4BF4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69" name="Google Shape;2869;p63"/>
              <p:cNvSpPr/>
              <p:nvPr/>
            </p:nvSpPr>
            <p:spPr>
              <a:xfrm>
                <a:off x="424092" y="1148423"/>
                <a:ext cx="487892" cy="146369"/>
              </a:xfrm>
              <a:custGeom>
                <a:avLst/>
                <a:gdLst/>
                <a:ahLst/>
                <a:cxnLst/>
                <a:rect l="l" t="t" r="r" b="b"/>
                <a:pathLst>
                  <a:path w="1900" h="568" extrusionOk="0">
                    <a:moveTo>
                      <a:pt x="0" y="0"/>
                    </a:moveTo>
                    <a:cubicBezTo>
                      <a:pt x="102" y="400"/>
                      <a:pt x="349" y="559"/>
                      <a:pt x="950" y="568"/>
                    </a:cubicBezTo>
                    <a:cubicBezTo>
                      <a:pt x="950" y="568"/>
                      <a:pt x="950" y="568"/>
                      <a:pt x="950" y="568"/>
                    </a:cubicBezTo>
                    <a:cubicBezTo>
                      <a:pt x="1551" y="559"/>
                      <a:pt x="1798" y="400"/>
                      <a:pt x="190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AEBC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0" name="Google Shape;2870;p63"/>
              <p:cNvSpPr/>
              <p:nvPr/>
            </p:nvSpPr>
            <p:spPr>
              <a:xfrm>
                <a:off x="517916" y="476634"/>
                <a:ext cx="300241" cy="300241"/>
              </a:xfrm>
              <a:prstGeom prst="ellipse">
                <a:avLst/>
              </a:prstGeom>
              <a:solidFill>
                <a:srgbClr val="1099A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1" name="Google Shape;2871;p63"/>
              <p:cNvSpPr/>
              <p:nvPr/>
            </p:nvSpPr>
            <p:spPr>
              <a:xfrm>
                <a:off x="551695" y="514164"/>
                <a:ext cx="228935" cy="225181"/>
              </a:xfrm>
              <a:prstGeom prst="ellipse">
                <a:avLst/>
              </a:prstGeom>
              <a:solidFill>
                <a:srgbClr val="DDAE3A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2" name="Google Shape;2872;p63"/>
              <p:cNvSpPr/>
              <p:nvPr/>
            </p:nvSpPr>
            <p:spPr>
              <a:xfrm>
                <a:off x="570458" y="529176"/>
                <a:ext cx="198911" cy="146369"/>
              </a:xfrm>
              <a:custGeom>
                <a:avLst/>
                <a:gdLst/>
                <a:ahLst/>
                <a:cxnLst/>
                <a:rect l="l" t="t" r="r" b="b"/>
                <a:pathLst>
                  <a:path w="770" h="576" extrusionOk="0">
                    <a:moveTo>
                      <a:pt x="315" y="146"/>
                    </a:moveTo>
                    <a:cubicBezTo>
                      <a:pt x="541" y="146"/>
                      <a:pt x="725" y="329"/>
                      <a:pt x="725" y="555"/>
                    </a:cubicBezTo>
                    <a:cubicBezTo>
                      <a:pt x="725" y="562"/>
                      <a:pt x="724" y="569"/>
                      <a:pt x="724" y="576"/>
                    </a:cubicBezTo>
                    <a:cubicBezTo>
                      <a:pt x="753" y="521"/>
                      <a:pt x="770" y="458"/>
                      <a:pt x="770" y="392"/>
                    </a:cubicBezTo>
                    <a:cubicBezTo>
                      <a:pt x="770" y="175"/>
                      <a:pt x="595" y="0"/>
                      <a:pt x="379" y="0"/>
                    </a:cubicBezTo>
                    <a:cubicBezTo>
                      <a:pt x="196" y="0"/>
                      <a:pt x="43" y="125"/>
                      <a:pt x="0" y="294"/>
                    </a:cubicBezTo>
                    <a:cubicBezTo>
                      <a:pt x="75" y="204"/>
                      <a:pt x="188" y="146"/>
                      <a:pt x="315" y="146"/>
                    </a:cubicBezTo>
                    <a:close/>
                  </a:path>
                </a:pathLst>
              </a:custGeom>
              <a:solidFill>
                <a:srgbClr val="EFE5C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873" name="Google Shape;2873;p63"/>
          <p:cNvSpPr txBox="1"/>
          <p:nvPr/>
        </p:nvSpPr>
        <p:spPr>
          <a:xfrm>
            <a:off x="1406359" y="1182278"/>
            <a:ext cx="5367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zh-TW" sz="5400" b="1" i="0" u="none" strike="noStrike" cap="none">
                <a:solidFill>
                  <a:srgbClr val="FFE79A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5400" b="1" i="0" u="none" strike="noStrike" cap="none">
              <a:solidFill>
                <a:srgbClr val="FFE79A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74" name="Google Shape;2874;p63"/>
          <p:cNvSpPr txBox="1"/>
          <p:nvPr/>
        </p:nvSpPr>
        <p:spPr>
          <a:xfrm>
            <a:off x="10629430" y="1112823"/>
            <a:ext cx="5349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zh-TW" sz="5400" b="1" i="0" u="none" strike="noStrike" cap="none">
                <a:solidFill>
                  <a:srgbClr val="E1EB9E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400" b="1" i="0" u="none" strike="noStrike" cap="none">
              <a:solidFill>
                <a:srgbClr val="E1EB9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875" name="Google Shape;2875;p63"/>
          <p:cNvGrpSpPr/>
          <p:nvPr/>
        </p:nvGrpSpPr>
        <p:grpSpPr>
          <a:xfrm>
            <a:off x="853234" y="1321875"/>
            <a:ext cx="3661574" cy="3554231"/>
            <a:chOff x="434046" y="1879800"/>
            <a:chExt cx="3661574" cy="3554231"/>
          </a:xfrm>
        </p:grpSpPr>
        <p:grpSp>
          <p:nvGrpSpPr>
            <p:cNvPr id="2876" name="Google Shape;2876;p63"/>
            <p:cNvGrpSpPr/>
            <p:nvPr/>
          </p:nvGrpSpPr>
          <p:grpSpPr>
            <a:xfrm rot="1751585">
              <a:off x="869453" y="2400860"/>
              <a:ext cx="2790761" cy="2512111"/>
              <a:chOff x="3231696" y="3428054"/>
              <a:chExt cx="2689992" cy="2421404"/>
            </a:xfrm>
          </p:grpSpPr>
          <p:sp>
            <p:nvSpPr>
              <p:cNvPr id="2877" name="Google Shape;2877;p63"/>
              <p:cNvSpPr/>
              <p:nvPr/>
            </p:nvSpPr>
            <p:spPr>
              <a:xfrm>
                <a:off x="3231696" y="3428054"/>
                <a:ext cx="2689992" cy="2421404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362" extrusionOk="0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  <a:effectLst>
                <a:outerShdw blurRad="444500" dist="190500" dir="8100000" algn="t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Calibri"/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878" name="Google Shape;2878;p63"/>
              <p:cNvSpPr/>
              <p:nvPr/>
            </p:nvSpPr>
            <p:spPr>
              <a:xfrm>
                <a:off x="3321949" y="3509295"/>
                <a:ext cx="2509488" cy="2258921"/>
              </a:xfrm>
              <a:custGeom>
                <a:avLst/>
                <a:gdLst/>
                <a:ahLst/>
                <a:cxnLst/>
                <a:rect l="l" t="t" r="r" b="b"/>
                <a:pathLst>
                  <a:path w="2624" h="2362" extrusionOk="0">
                    <a:moveTo>
                      <a:pt x="802" y="2362"/>
                    </a:moveTo>
                    <a:lnTo>
                      <a:pt x="802" y="2362"/>
                    </a:lnTo>
                    <a:lnTo>
                      <a:pt x="784" y="2360"/>
                    </a:lnTo>
                    <a:lnTo>
                      <a:pt x="766" y="2358"/>
                    </a:lnTo>
                    <a:lnTo>
                      <a:pt x="748" y="2354"/>
                    </a:lnTo>
                    <a:lnTo>
                      <a:pt x="730" y="2350"/>
                    </a:lnTo>
                    <a:lnTo>
                      <a:pt x="692" y="2336"/>
                    </a:lnTo>
                    <a:lnTo>
                      <a:pt x="656" y="2318"/>
                    </a:lnTo>
                    <a:lnTo>
                      <a:pt x="622" y="2296"/>
                    </a:lnTo>
                    <a:lnTo>
                      <a:pt x="590" y="2270"/>
                    </a:lnTo>
                    <a:lnTo>
                      <a:pt x="578" y="2256"/>
                    </a:lnTo>
                    <a:lnTo>
                      <a:pt x="564" y="2242"/>
                    </a:lnTo>
                    <a:lnTo>
                      <a:pt x="554" y="2228"/>
                    </a:lnTo>
                    <a:lnTo>
                      <a:pt x="544" y="2212"/>
                    </a:lnTo>
                    <a:lnTo>
                      <a:pt x="34" y="1330"/>
                    </a:lnTo>
                    <a:lnTo>
                      <a:pt x="34" y="1330"/>
                    </a:lnTo>
                    <a:lnTo>
                      <a:pt x="26" y="1314"/>
                    </a:lnTo>
                    <a:lnTo>
                      <a:pt x="20" y="1298"/>
                    </a:lnTo>
                    <a:lnTo>
                      <a:pt x="14" y="1280"/>
                    </a:lnTo>
                    <a:lnTo>
                      <a:pt x="8" y="1260"/>
                    </a:lnTo>
                    <a:lnTo>
                      <a:pt x="2" y="1222"/>
                    </a:lnTo>
                    <a:lnTo>
                      <a:pt x="0" y="1180"/>
                    </a:lnTo>
                    <a:lnTo>
                      <a:pt x="2" y="1140"/>
                    </a:lnTo>
                    <a:lnTo>
                      <a:pt x="8" y="1102"/>
                    </a:lnTo>
                    <a:lnTo>
                      <a:pt x="14" y="1082"/>
                    </a:lnTo>
                    <a:lnTo>
                      <a:pt x="20" y="1064"/>
                    </a:lnTo>
                    <a:lnTo>
                      <a:pt x="26" y="1048"/>
                    </a:lnTo>
                    <a:lnTo>
                      <a:pt x="34" y="1032"/>
                    </a:lnTo>
                    <a:lnTo>
                      <a:pt x="544" y="150"/>
                    </a:lnTo>
                    <a:lnTo>
                      <a:pt x="544" y="150"/>
                    </a:lnTo>
                    <a:lnTo>
                      <a:pt x="554" y="134"/>
                    </a:lnTo>
                    <a:lnTo>
                      <a:pt x="564" y="120"/>
                    </a:lnTo>
                    <a:lnTo>
                      <a:pt x="578" y="106"/>
                    </a:lnTo>
                    <a:lnTo>
                      <a:pt x="590" y="92"/>
                    </a:lnTo>
                    <a:lnTo>
                      <a:pt x="622" y="66"/>
                    </a:lnTo>
                    <a:lnTo>
                      <a:pt x="656" y="44"/>
                    </a:lnTo>
                    <a:lnTo>
                      <a:pt x="692" y="26"/>
                    </a:lnTo>
                    <a:lnTo>
                      <a:pt x="730" y="12"/>
                    </a:lnTo>
                    <a:lnTo>
                      <a:pt x="748" y="6"/>
                    </a:lnTo>
                    <a:lnTo>
                      <a:pt x="766" y="4"/>
                    </a:lnTo>
                    <a:lnTo>
                      <a:pt x="784" y="0"/>
                    </a:lnTo>
                    <a:lnTo>
                      <a:pt x="802" y="0"/>
                    </a:lnTo>
                    <a:lnTo>
                      <a:pt x="1820" y="0"/>
                    </a:lnTo>
                    <a:lnTo>
                      <a:pt x="1820" y="0"/>
                    </a:lnTo>
                    <a:lnTo>
                      <a:pt x="1838" y="0"/>
                    </a:lnTo>
                    <a:lnTo>
                      <a:pt x="1858" y="4"/>
                    </a:lnTo>
                    <a:lnTo>
                      <a:pt x="1876" y="6"/>
                    </a:lnTo>
                    <a:lnTo>
                      <a:pt x="1894" y="12"/>
                    </a:lnTo>
                    <a:lnTo>
                      <a:pt x="1932" y="26"/>
                    </a:lnTo>
                    <a:lnTo>
                      <a:pt x="1968" y="44"/>
                    </a:lnTo>
                    <a:lnTo>
                      <a:pt x="2002" y="66"/>
                    </a:lnTo>
                    <a:lnTo>
                      <a:pt x="2032" y="92"/>
                    </a:lnTo>
                    <a:lnTo>
                      <a:pt x="2046" y="106"/>
                    </a:lnTo>
                    <a:lnTo>
                      <a:pt x="2060" y="120"/>
                    </a:lnTo>
                    <a:lnTo>
                      <a:pt x="2070" y="134"/>
                    </a:lnTo>
                    <a:lnTo>
                      <a:pt x="2080" y="150"/>
                    </a:lnTo>
                    <a:lnTo>
                      <a:pt x="2588" y="1032"/>
                    </a:lnTo>
                    <a:lnTo>
                      <a:pt x="2588" y="1032"/>
                    </a:lnTo>
                    <a:lnTo>
                      <a:pt x="2598" y="1048"/>
                    </a:lnTo>
                    <a:lnTo>
                      <a:pt x="2604" y="1064"/>
                    </a:lnTo>
                    <a:lnTo>
                      <a:pt x="2610" y="1082"/>
                    </a:lnTo>
                    <a:lnTo>
                      <a:pt x="2616" y="1102"/>
                    </a:lnTo>
                    <a:lnTo>
                      <a:pt x="2622" y="1140"/>
                    </a:lnTo>
                    <a:lnTo>
                      <a:pt x="2624" y="1180"/>
                    </a:lnTo>
                    <a:lnTo>
                      <a:pt x="2622" y="1222"/>
                    </a:lnTo>
                    <a:lnTo>
                      <a:pt x="2616" y="1260"/>
                    </a:lnTo>
                    <a:lnTo>
                      <a:pt x="2610" y="1280"/>
                    </a:lnTo>
                    <a:lnTo>
                      <a:pt x="2604" y="1298"/>
                    </a:lnTo>
                    <a:lnTo>
                      <a:pt x="2598" y="1314"/>
                    </a:lnTo>
                    <a:lnTo>
                      <a:pt x="2588" y="1330"/>
                    </a:lnTo>
                    <a:lnTo>
                      <a:pt x="2080" y="2212"/>
                    </a:lnTo>
                    <a:lnTo>
                      <a:pt x="2080" y="2212"/>
                    </a:lnTo>
                    <a:lnTo>
                      <a:pt x="2070" y="2228"/>
                    </a:lnTo>
                    <a:lnTo>
                      <a:pt x="2060" y="2242"/>
                    </a:lnTo>
                    <a:lnTo>
                      <a:pt x="2046" y="2256"/>
                    </a:lnTo>
                    <a:lnTo>
                      <a:pt x="2032" y="2270"/>
                    </a:lnTo>
                    <a:lnTo>
                      <a:pt x="2002" y="2296"/>
                    </a:lnTo>
                    <a:lnTo>
                      <a:pt x="1968" y="2318"/>
                    </a:lnTo>
                    <a:lnTo>
                      <a:pt x="1932" y="2336"/>
                    </a:lnTo>
                    <a:lnTo>
                      <a:pt x="1894" y="2350"/>
                    </a:lnTo>
                    <a:lnTo>
                      <a:pt x="1876" y="2354"/>
                    </a:lnTo>
                    <a:lnTo>
                      <a:pt x="1858" y="2358"/>
                    </a:lnTo>
                    <a:lnTo>
                      <a:pt x="1838" y="2360"/>
                    </a:lnTo>
                    <a:lnTo>
                      <a:pt x="1820" y="2362"/>
                    </a:lnTo>
                    <a:lnTo>
                      <a:pt x="802" y="2362"/>
                    </a:lnTo>
                    <a:close/>
                  </a:path>
                </a:pathLst>
              </a:custGeom>
              <a:solidFill>
                <a:srgbClr val="FFE79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350"/>
                  <a:buFont typeface="Calibri"/>
                  <a:buNone/>
                </a:pPr>
                <a:endParaRPr sz="135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2879" name="Google Shape;2879;p63"/>
            <p:cNvGrpSpPr/>
            <p:nvPr/>
          </p:nvGrpSpPr>
          <p:grpSpPr>
            <a:xfrm>
              <a:off x="1728087" y="2714262"/>
              <a:ext cx="1065706" cy="1065706"/>
              <a:chOff x="4694366" y="4570634"/>
              <a:chExt cx="481033" cy="481033"/>
            </a:xfrm>
          </p:grpSpPr>
          <p:sp>
            <p:nvSpPr>
              <p:cNvPr id="2880" name="Google Shape;2880;p63"/>
              <p:cNvSpPr/>
              <p:nvPr/>
            </p:nvSpPr>
            <p:spPr>
              <a:xfrm>
                <a:off x="4694366" y="4570634"/>
                <a:ext cx="481033" cy="481033"/>
              </a:xfrm>
              <a:prstGeom prst="ellipse">
                <a:avLst/>
              </a:prstGeom>
              <a:solidFill>
                <a:srgbClr val="AB3C19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1" name="Google Shape;2881;p63"/>
              <p:cNvSpPr/>
              <p:nvPr/>
            </p:nvSpPr>
            <p:spPr>
              <a:xfrm>
                <a:off x="4814919" y="4686460"/>
                <a:ext cx="239925" cy="284838"/>
              </a:xfrm>
              <a:custGeom>
                <a:avLst/>
                <a:gdLst/>
                <a:ahLst/>
                <a:cxnLst/>
                <a:rect l="l" t="t" r="r" b="b"/>
                <a:pathLst>
                  <a:path w="128" h="151" extrusionOk="0">
                    <a:moveTo>
                      <a:pt x="114" y="62"/>
                    </a:moveTo>
                    <a:cubicBezTo>
                      <a:pt x="108" y="46"/>
                      <a:pt x="115" y="38"/>
                      <a:pt x="122" y="32"/>
                    </a:cubicBezTo>
                    <a:cubicBezTo>
                      <a:pt x="127" y="26"/>
                      <a:pt x="127" y="26"/>
                      <a:pt x="127" y="26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5" y="0"/>
                      <a:pt x="95" y="0"/>
                      <a:pt x="95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93" y="3"/>
                      <a:pt x="88" y="12"/>
                      <a:pt x="81" y="12"/>
                    </a:cubicBezTo>
                    <a:cubicBezTo>
                      <a:pt x="73" y="12"/>
                      <a:pt x="68" y="3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0" y="3"/>
                      <a:pt x="55" y="12"/>
                      <a:pt x="47" y="12"/>
                    </a:cubicBezTo>
                    <a:cubicBezTo>
                      <a:pt x="40" y="12"/>
                      <a:pt x="35" y="3"/>
                      <a:pt x="32" y="0"/>
                    </a:cubicBezTo>
                    <a:cubicBezTo>
                      <a:pt x="33" y="0"/>
                      <a:pt x="33" y="0"/>
                      <a:pt x="33" y="0"/>
                    </a:cubicBezTo>
                    <a:cubicBezTo>
                      <a:pt x="33" y="0"/>
                      <a:pt x="33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" y="26"/>
                      <a:pt x="1" y="26"/>
                      <a:pt x="1" y="26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13" y="38"/>
                      <a:pt x="20" y="46"/>
                      <a:pt x="14" y="62"/>
                    </a:cubicBezTo>
                    <a:cubicBezTo>
                      <a:pt x="9" y="77"/>
                      <a:pt x="0" y="85"/>
                      <a:pt x="0" y="97"/>
                    </a:cubicBezTo>
                    <a:cubicBezTo>
                      <a:pt x="0" y="117"/>
                      <a:pt x="13" y="133"/>
                      <a:pt x="36" y="138"/>
                    </a:cubicBezTo>
                    <a:cubicBezTo>
                      <a:pt x="53" y="143"/>
                      <a:pt x="55" y="144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64" y="151"/>
                      <a:pt x="64" y="151"/>
                      <a:pt x="64" y="151"/>
                    </a:cubicBezTo>
                    <a:cubicBezTo>
                      <a:pt x="73" y="144"/>
                      <a:pt x="75" y="143"/>
                      <a:pt x="92" y="138"/>
                    </a:cubicBezTo>
                    <a:cubicBezTo>
                      <a:pt x="115" y="133"/>
                      <a:pt x="128" y="117"/>
                      <a:pt x="128" y="97"/>
                    </a:cubicBezTo>
                    <a:cubicBezTo>
                      <a:pt x="128" y="85"/>
                      <a:pt x="119" y="77"/>
                      <a:pt x="114" y="62"/>
                    </a:cubicBezTo>
                    <a:close/>
                  </a:path>
                </a:pathLst>
              </a:custGeom>
              <a:solidFill>
                <a:srgbClr val="FF9900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82" name="Google Shape;2882;p63"/>
              <p:cNvSpPr/>
              <p:nvPr/>
            </p:nvSpPr>
            <p:spPr>
              <a:xfrm>
                <a:off x="4891742" y="4786921"/>
                <a:ext cx="86279" cy="83915"/>
              </a:xfrm>
              <a:custGeom>
                <a:avLst/>
                <a:gdLst/>
                <a:ahLst/>
                <a:cxnLst/>
                <a:rect l="l" t="t" r="r" b="b"/>
                <a:pathLst>
                  <a:path w="73" h="71" extrusionOk="0">
                    <a:moveTo>
                      <a:pt x="48" y="23"/>
                    </a:moveTo>
                    <a:lnTo>
                      <a:pt x="37" y="0"/>
                    </a:lnTo>
                    <a:lnTo>
                      <a:pt x="26" y="23"/>
                    </a:lnTo>
                    <a:lnTo>
                      <a:pt x="0" y="27"/>
                    </a:lnTo>
                    <a:lnTo>
                      <a:pt x="18" y="46"/>
                    </a:lnTo>
                    <a:lnTo>
                      <a:pt x="14" y="71"/>
                    </a:lnTo>
                    <a:lnTo>
                      <a:pt x="37" y="58"/>
                    </a:lnTo>
                    <a:lnTo>
                      <a:pt x="59" y="71"/>
                    </a:lnTo>
                    <a:lnTo>
                      <a:pt x="56" y="46"/>
                    </a:lnTo>
                    <a:lnTo>
                      <a:pt x="73" y="27"/>
                    </a:lnTo>
                    <a:lnTo>
                      <a:pt x="48" y="23"/>
                    </a:lnTo>
                    <a:close/>
                  </a:path>
                </a:pathLst>
              </a:custGeom>
              <a:solidFill>
                <a:srgbClr val="FFDA67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83" name="Google Shape;2883;p63"/>
            <p:cNvSpPr/>
            <p:nvPr/>
          </p:nvSpPr>
          <p:spPr>
            <a:xfrm>
              <a:off x="1259793" y="3798852"/>
              <a:ext cx="2003687" cy="6119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8400" tIns="59175" rIns="118400" bIns="5917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zh-TW" sz="3200" b="1" i="0" u="none" strike="noStrike" cap="none">
                  <a:solidFill>
                    <a:srgbClr val="000000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 </a:t>
              </a:r>
              <a:r>
                <a:rPr lang="zh-TW" sz="3200" b="1" i="0" u="none" strike="noStrike" cap="non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標竿學校</a:t>
              </a:r>
              <a:endParaRPr sz="3200" b="1" i="0" u="none" strike="noStrike" cap="non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2884" name="Google Shape;2884;p63"/>
          <p:cNvGrpSpPr/>
          <p:nvPr/>
        </p:nvGrpSpPr>
        <p:grpSpPr>
          <a:xfrm>
            <a:off x="8107301" y="1307191"/>
            <a:ext cx="3661574" cy="3554231"/>
            <a:chOff x="8195848" y="1778435"/>
            <a:chExt cx="3661574" cy="3554231"/>
          </a:xfrm>
        </p:grpSpPr>
        <p:grpSp>
          <p:nvGrpSpPr>
            <p:cNvPr id="2885" name="Google Shape;2885;p63"/>
            <p:cNvGrpSpPr/>
            <p:nvPr/>
          </p:nvGrpSpPr>
          <p:grpSpPr>
            <a:xfrm>
              <a:off x="8195848" y="1778435"/>
              <a:ext cx="3661574" cy="3554231"/>
              <a:chOff x="434046" y="1879801"/>
              <a:chExt cx="3661574" cy="3554231"/>
            </a:xfrm>
          </p:grpSpPr>
          <p:grpSp>
            <p:nvGrpSpPr>
              <p:cNvPr id="2886" name="Google Shape;2886;p63"/>
              <p:cNvGrpSpPr/>
              <p:nvPr/>
            </p:nvGrpSpPr>
            <p:grpSpPr>
              <a:xfrm rot="1751585">
                <a:off x="869453" y="2400861"/>
                <a:ext cx="2790761" cy="2512111"/>
                <a:chOff x="3231696" y="3428054"/>
                <a:chExt cx="2689992" cy="2421404"/>
              </a:xfrm>
            </p:grpSpPr>
            <p:sp>
              <p:nvSpPr>
                <p:cNvPr id="2887" name="Google Shape;2887;p63"/>
                <p:cNvSpPr/>
                <p:nvPr/>
              </p:nvSpPr>
              <p:spPr>
                <a:xfrm>
                  <a:off x="3231696" y="3428054"/>
                  <a:ext cx="2689992" cy="24214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2362" extrusionOk="0">
                      <a:moveTo>
                        <a:pt x="802" y="2362"/>
                      </a:moveTo>
                      <a:lnTo>
                        <a:pt x="802" y="2362"/>
                      </a:lnTo>
                      <a:lnTo>
                        <a:pt x="784" y="2360"/>
                      </a:lnTo>
                      <a:lnTo>
                        <a:pt x="766" y="2358"/>
                      </a:lnTo>
                      <a:lnTo>
                        <a:pt x="748" y="2354"/>
                      </a:lnTo>
                      <a:lnTo>
                        <a:pt x="730" y="2350"/>
                      </a:lnTo>
                      <a:lnTo>
                        <a:pt x="692" y="2336"/>
                      </a:lnTo>
                      <a:lnTo>
                        <a:pt x="656" y="2318"/>
                      </a:lnTo>
                      <a:lnTo>
                        <a:pt x="622" y="2296"/>
                      </a:lnTo>
                      <a:lnTo>
                        <a:pt x="590" y="2270"/>
                      </a:lnTo>
                      <a:lnTo>
                        <a:pt x="578" y="2256"/>
                      </a:lnTo>
                      <a:lnTo>
                        <a:pt x="564" y="2242"/>
                      </a:lnTo>
                      <a:lnTo>
                        <a:pt x="554" y="2228"/>
                      </a:lnTo>
                      <a:lnTo>
                        <a:pt x="544" y="2212"/>
                      </a:lnTo>
                      <a:lnTo>
                        <a:pt x="34" y="1330"/>
                      </a:lnTo>
                      <a:lnTo>
                        <a:pt x="34" y="1330"/>
                      </a:lnTo>
                      <a:lnTo>
                        <a:pt x="26" y="1314"/>
                      </a:lnTo>
                      <a:lnTo>
                        <a:pt x="20" y="1298"/>
                      </a:lnTo>
                      <a:lnTo>
                        <a:pt x="14" y="1280"/>
                      </a:lnTo>
                      <a:lnTo>
                        <a:pt x="8" y="1260"/>
                      </a:lnTo>
                      <a:lnTo>
                        <a:pt x="2" y="1222"/>
                      </a:lnTo>
                      <a:lnTo>
                        <a:pt x="0" y="1180"/>
                      </a:lnTo>
                      <a:lnTo>
                        <a:pt x="2" y="1140"/>
                      </a:lnTo>
                      <a:lnTo>
                        <a:pt x="8" y="1102"/>
                      </a:lnTo>
                      <a:lnTo>
                        <a:pt x="14" y="1082"/>
                      </a:lnTo>
                      <a:lnTo>
                        <a:pt x="20" y="1064"/>
                      </a:lnTo>
                      <a:lnTo>
                        <a:pt x="26" y="1048"/>
                      </a:lnTo>
                      <a:lnTo>
                        <a:pt x="34" y="1032"/>
                      </a:lnTo>
                      <a:lnTo>
                        <a:pt x="544" y="150"/>
                      </a:lnTo>
                      <a:lnTo>
                        <a:pt x="544" y="150"/>
                      </a:lnTo>
                      <a:lnTo>
                        <a:pt x="554" y="134"/>
                      </a:lnTo>
                      <a:lnTo>
                        <a:pt x="564" y="120"/>
                      </a:lnTo>
                      <a:lnTo>
                        <a:pt x="578" y="106"/>
                      </a:lnTo>
                      <a:lnTo>
                        <a:pt x="590" y="92"/>
                      </a:lnTo>
                      <a:lnTo>
                        <a:pt x="622" y="66"/>
                      </a:lnTo>
                      <a:lnTo>
                        <a:pt x="656" y="44"/>
                      </a:lnTo>
                      <a:lnTo>
                        <a:pt x="692" y="26"/>
                      </a:lnTo>
                      <a:lnTo>
                        <a:pt x="730" y="12"/>
                      </a:lnTo>
                      <a:lnTo>
                        <a:pt x="748" y="6"/>
                      </a:lnTo>
                      <a:lnTo>
                        <a:pt x="766" y="4"/>
                      </a:lnTo>
                      <a:lnTo>
                        <a:pt x="784" y="0"/>
                      </a:lnTo>
                      <a:lnTo>
                        <a:pt x="802" y="0"/>
                      </a:lnTo>
                      <a:lnTo>
                        <a:pt x="1820" y="0"/>
                      </a:lnTo>
                      <a:lnTo>
                        <a:pt x="1820" y="0"/>
                      </a:lnTo>
                      <a:lnTo>
                        <a:pt x="1838" y="0"/>
                      </a:lnTo>
                      <a:lnTo>
                        <a:pt x="1858" y="4"/>
                      </a:lnTo>
                      <a:lnTo>
                        <a:pt x="1876" y="6"/>
                      </a:lnTo>
                      <a:lnTo>
                        <a:pt x="1894" y="12"/>
                      </a:lnTo>
                      <a:lnTo>
                        <a:pt x="1932" y="26"/>
                      </a:lnTo>
                      <a:lnTo>
                        <a:pt x="1968" y="44"/>
                      </a:lnTo>
                      <a:lnTo>
                        <a:pt x="2002" y="66"/>
                      </a:lnTo>
                      <a:lnTo>
                        <a:pt x="2032" y="92"/>
                      </a:lnTo>
                      <a:lnTo>
                        <a:pt x="2046" y="106"/>
                      </a:lnTo>
                      <a:lnTo>
                        <a:pt x="2060" y="120"/>
                      </a:lnTo>
                      <a:lnTo>
                        <a:pt x="2070" y="134"/>
                      </a:lnTo>
                      <a:lnTo>
                        <a:pt x="2080" y="150"/>
                      </a:lnTo>
                      <a:lnTo>
                        <a:pt x="2588" y="1032"/>
                      </a:lnTo>
                      <a:lnTo>
                        <a:pt x="2588" y="1032"/>
                      </a:lnTo>
                      <a:lnTo>
                        <a:pt x="2598" y="1048"/>
                      </a:lnTo>
                      <a:lnTo>
                        <a:pt x="2604" y="1064"/>
                      </a:lnTo>
                      <a:lnTo>
                        <a:pt x="2610" y="1082"/>
                      </a:lnTo>
                      <a:lnTo>
                        <a:pt x="2616" y="1102"/>
                      </a:lnTo>
                      <a:lnTo>
                        <a:pt x="2622" y="1140"/>
                      </a:lnTo>
                      <a:lnTo>
                        <a:pt x="2624" y="1180"/>
                      </a:lnTo>
                      <a:lnTo>
                        <a:pt x="2622" y="1222"/>
                      </a:lnTo>
                      <a:lnTo>
                        <a:pt x="2616" y="1260"/>
                      </a:lnTo>
                      <a:lnTo>
                        <a:pt x="2610" y="1280"/>
                      </a:lnTo>
                      <a:lnTo>
                        <a:pt x="2604" y="1298"/>
                      </a:lnTo>
                      <a:lnTo>
                        <a:pt x="2598" y="1314"/>
                      </a:lnTo>
                      <a:lnTo>
                        <a:pt x="2588" y="1330"/>
                      </a:lnTo>
                      <a:lnTo>
                        <a:pt x="2080" y="2212"/>
                      </a:lnTo>
                      <a:lnTo>
                        <a:pt x="2080" y="2212"/>
                      </a:lnTo>
                      <a:lnTo>
                        <a:pt x="2070" y="2228"/>
                      </a:lnTo>
                      <a:lnTo>
                        <a:pt x="2060" y="2242"/>
                      </a:lnTo>
                      <a:lnTo>
                        <a:pt x="2046" y="2256"/>
                      </a:lnTo>
                      <a:lnTo>
                        <a:pt x="2032" y="2270"/>
                      </a:lnTo>
                      <a:lnTo>
                        <a:pt x="2002" y="2296"/>
                      </a:lnTo>
                      <a:lnTo>
                        <a:pt x="1968" y="2318"/>
                      </a:lnTo>
                      <a:lnTo>
                        <a:pt x="1932" y="2336"/>
                      </a:lnTo>
                      <a:lnTo>
                        <a:pt x="1894" y="2350"/>
                      </a:lnTo>
                      <a:lnTo>
                        <a:pt x="1876" y="2354"/>
                      </a:lnTo>
                      <a:lnTo>
                        <a:pt x="1858" y="2358"/>
                      </a:lnTo>
                      <a:lnTo>
                        <a:pt x="1838" y="2360"/>
                      </a:lnTo>
                      <a:lnTo>
                        <a:pt x="1820" y="2362"/>
                      </a:lnTo>
                      <a:lnTo>
                        <a:pt x="802" y="2362"/>
                      </a:lnTo>
                      <a:close/>
                    </a:path>
                  </a:pathLst>
                </a:custGeom>
                <a:solidFill>
                  <a:srgbClr val="A6B727"/>
                </a:solidFill>
                <a:ln>
                  <a:noFill/>
                </a:ln>
                <a:effectLst>
                  <a:outerShdw blurRad="444500" dist="190500" dir="8100000" algn="tr" rotWithShape="0">
                    <a:srgbClr val="000000">
                      <a:alpha val="40000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Calibri"/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8" name="Google Shape;2888;p63"/>
                <p:cNvSpPr/>
                <p:nvPr/>
              </p:nvSpPr>
              <p:spPr>
                <a:xfrm>
                  <a:off x="3321949" y="3509295"/>
                  <a:ext cx="2509488" cy="22589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24" h="2362" extrusionOk="0">
                      <a:moveTo>
                        <a:pt x="802" y="2362"/>
                      </a:moveTo>
                      <a:lnTo>
                        <a:pt x="802" y="2362"/>
                      </a:lnTo>
                      <a:lnTo>
                        <a:pt x="784" y="2360"/>
                      </a:lnTo>
                      <a:lnTo>
                        <a:pt x="766" y="2358"/>
                      </a:lnTo>
                      <a:lnTo>
                        <a:pt x="748" y="2354"/>
                      </a:lnTo>
                      <a:lnTo>
                        <a:pt x="730" y="2350"/>
                      </a:lnTo>
                      <a:lnTo>
                        <a:pt x="692" y="2336"/>
                      </a:lnTo>
                      <a:lnTo>
                        <a:pt x="656" y="2318"/>
                      </a:lnTo>
                      <a:lnTo>
                        <a:pt x="622" y="2296"/>
                      </a:lnTo>
                      <a:lnTo>
                        <a:pt x="590" y="2270"/>
                      </a:lnTo>
                      <a:lnTo>
                        <a:pt x="578" y="2256"/>
                      </a:lnTo>
                      <a:lnTo>
                        <a:pt x="564" y="2242"/>
                      </a:lnTo>
                      <a:lnTo>
                        <a:pt x="554" y="2228"/>
                      </a:lnTo>
                      <a:lnTo>
                        <a:pt x="544" y="2212"/>
                      </a:lnTo>
                      <a:lnTo>
                        <a:pt x="34" y="1330"/>
                      </a:lnTo>
                      <a:lnTo>
                        <a:pt x="34" y="1330"/>
                      </a:lnTo>
                      <a:lnTo>
                        <a:pt x="26" y="1314"/>
                      </a:lnTo>
                      <a:lnTo>
                        <a:pt x="20" y="1298"/>
                      </a:lnTo>
                      <a:lnTo>
                        <a:pt x="14" y="1280"/>
                      </a:lnTo>
                      <a:lnTo>
                        <a:pt x="8" y="1260"/>
                      </a:lnTo>
                      <a:lnTo>
                        <a:pt x="2" y="1222"/>
                      </a:lnTo>
                      <a:lnTo>
                        <a:pt x="0" y="1180"/>
                      </a:lnTo>
                      <a:lnTo>
                        <a:pt x="2" y="1140"/>
                      </a:lnTo>
                      <a:lnTo>
                        <a:pt x="8" y="1102"/>
                      </a:lnTo>
                      <a:lnTo>
                        <a:pt x="14" y="1082"/>
                      </a:lnTo>
                      <a:lnTo>
                        <a:pt x="20" y="1064"/>
                      </a:lnTo>
                      <a:lnTo>
                        <a:pt x="26" y="1048"/>
                      </a:lnTo>
                      <a:lnTo>
                        <a:pt x="34" y="1032"/>
                      </a:lnTo>
                      <a:lnTo>
                        <a:pt x="544" y="150"/>
                      </a:lnTo>
                      <a:lnTo>
                        <a:pt x="544" y="150"/>
                      </a:lnTo>
                      <a:lnTo>
                        <a:pt x="554" y="134"/>
                      </a:lnTo>
                      <a:lnTo>
                        <a:pt x="564" y="120"/>
                      </a:lnTo>
                      <a:lnTo>
                        <a:pt x="578" y="106"/>
                      </a:lnTo>
                      <a:lnTo>
                        <a:pt x="590" y="92"/>
                      </a:lnTo>
                      <a:lnTo>
                        <a:pt x="622" y="66"/>
                      </a:lnTo>
                      <a:lnTo>
                        <a:pt x="656" y="44"/>
                      </a:lnTo>
                      <a:lnTo>
                        <a:pt x="692" y="26"/>
                      </a:lnTo>
                      <a:lnTo>
                        <a:pt x="730" y="12"/>
                      </a:lnTo>
                      <a:lnTo>
                        <a:pt x="748" y="6"/>
                      </a:lnTo>
                      <a:lnTo>
                        <a:pt x="766" y="4"/>
                      </a:lnTo>
                      <a:lnTo>
                        <a:pt x="784" y="0"/>
                      </a:lnTo>
                      <a:lnTo>
                        <a:pt x="802" y="0"/>
                      </a:lnTo>
                      <a:lnTo>
                        <a:pt x="1820" y="0"/>
                      </a:lnTo>
                      <a:lnTo>
                        <a:pt x="1820" y="0"/>
                      </a:lnTo>
                      <a:lnTo>
                        <a:pt x="1838" y="0"/>
                      </a:lnTo>
                      <a:lnTo>
                        <a:pt x="1858" y="4"/>
                      </a:lnTo>
                      <a:lnTo>
                        <a:pt x="1876" y="6"/>
                      </a:lnTo>
                      <a:lnTo>
                        <a:pt x="1894" y="12"/>
                      </a:lnTo>
                      <a:lnTo>
                        <a:pt x="1932" y="26"/>
                      </a:lnTo>
                      <a:lnTo>
                        <a:pt x="1968" y="44"/>
                      </a:lnTo>
                      <a:lnTo>
                        <a:pt x="2002" y="66"/>
                      </a:lnTo>
                      <a:lnTo>
                        <a:pt x="2032" y="92"/>
                      </a:lnTo>
                      <a:lnTo>
                        <a:pt x="2046" y="106"/>
                      </a:lnTo>
                      <a:lnTo>
                        <a:pt x="2060" y="120"/>
                      </a:lnTo>
                      <a:lnTo>
                        <a:pt x="2070" y="134"/>
                      </a:lnTo>
                      <a:lnTo>
                        <a:pt x="2080" y="150"/>
                      </a:lnTo>
                      <a:lnTo>
                        <a:pt x="2588" y="1032"/>
                      </a:lnTo>
                      <a:lnTo>
                        <a:pt x="2588" y="1032"/>
                      </a:lnTo>
                      <a:lnTo>
                        <a:pt x="2598" y="1048"/>
                      </a:lnTo>
                      <a:lnTo>
                        <a:pt x="2604" y="1064"/>
                      </a:lnTo>
                      <a:lnTo>
                        <a:pt x="2610" y="1082"/>
                      </a:lnTo>
                      <a:lnTo>
                        <a:pt x="2616" y="1102"/>
                      </a:lnTo>
                      <a:lnTo>
                        <a:pt x="2622" y="1140"/>
                      </a:lnTo>
                      <a:lnTo>
                        <a:pt x="2624" y="1180"/>
                      </a:lnTo>
                      <a:lnTo>
                        <a:pt x="2622" y="1222"/>
                      </a:lnTo>
                      <a:lnTo>
                        <a:pt x="2616" y="1260"/>
                      </a:lnTo>
                      <a:lnTo>
                        <a:pt x="2610" y="1280"/>
                      </a:lnTo>
                      <a:lnTo>
                        <a:pt x="2604" y="1298"/>
                      </a:lnTo>
                      <a:lnTo>
                        <a:pt x="2598" y="1314"/>
                      </a:lnTo>
                      <a:lnTo>
                        <a:pt x="2588" y="1330"/>
                      </a:lnTo>
                      <a:lnTo>
                        <a:pt x="2080" y="2212"/>
                      </a:lnTo>
                      <a:lnTo>
                        <a:pt x="2080" y="2212"/>
                      </a:lnTo>
                      <a:lnTo>
                        <a:pt x="2070" y="2228"/>
                      </a:lnTo>
                      <a:lnTo>
                        <a:pt x="2060" y="2242"/>
                      </a:lnTo>
                      <a:lnTo>
                        <a:pt x="2046" y="2256"/>
                      </a:lnTo>
                      <a:lnTo>
                        <a:pt x="2032" y="2270"/>
                      </a:lnTo>
                      <a:lnTo>
                        <a:pt x="2002" y="2296"/>
                      </a:lnTo>
                      <a:lnTo>
                        <a:pt x="1968" y="2318"/>
                      </a:lnTo>
                      <a:lnTo>
                        <a:pt x="1932" y="2336"/>
                      </a:lnTo>
                      <a:lnTo>
                        <a:pt x="1894" y="2350"/>
                      </a:lnTo>
                      <a:lnTo>
                        <a:pt x="1876" y="2354"/>
                      </a:lnTo>
                      <a:lnTo>
                        <a:pt x="1858" y="2358"/>
                      </a:lnTo>
                      <a:lnTo>
                        <a:pt x="1838" y="2360"/>
                      </a:lnTo>
                      <a:lnTo>
                        <a:pt x="1820" y="2362"/>
                      </a:lnTo>
                      <a:lnTo>
                        <a:pt x="802" y="2362"/>
                      </a:lnTo>
                      <a:close/>
                    </a:path>
                  </a:pathLst>
                </a:custGeom>
                <a:solidFill>
                  <a:srgbClr val="E1EB9E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350"/>
                    <a:buFont typeface="Calibri"/>
                    <a:buNone/>
                  </a:pPr>
                  <a:endParaRPr sz="1350" b="0" i="0" u="none" strike="noStrike" cap="non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2889" name="Google Shape;2889;p63"/>
              <p:cNvSpPr/>
              <p:nvPr/>
            </p:nvSpPr>
            <p:spPr>
              <a:xfrm>
                <a:off x="1259791" y="3900218"/>
                <a:ext cx="2003687" cy="6119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18400" tIns="59175" rIns="118400" bIns="59175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r>
                  <a:rPr lang="zh-TW" sz="3200" b="1" i="0" u="none" strike="noStrike" cap="none">
                    <a:solidFill>
                      <a:srgbClr val="000000"/>
                    </a:solidFill>
                    <a:latin typeface="Microsoft JhengHei"/>
                    <a:ea typeface="Microsoft JhengHei"/>
                    <a:cs typeface="Microsoft JhengHei"/>
                    <a:sym typeface="Microsoft JhengHei"/>
                  </a:rPr>
                  <a:t> </a:t>
                </a:r>
                <a:r>
                  <a:rPr lang="zh-TW" sz="3200" b="1" i="0" u="none" strike="noStrike" cap="non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種子學校</a:t>
                </a:r>
                <a:endParaRPr sz="3200" b="1" i="0" u="none" strike="noStrike" cap="non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2890" name="Google Shape;2890;p63"/>
            <p:cNvGrpSpPr/>
            <p:nvPr/>
          </p:nvGrpSpPr>
          <p:grpSpPr>
            <a:xfrm>
              <a:off x="9480287" y="2650285"/>
              <a:ext cx="1086301" cy="1086301"/>
              <a:chOff x="8184814" y="889517"/>
              <a:chExt cx="1035343" cy="1035343"/>
            </a:xfrm>
          </p:grpSpPr>
          <p:sp>
            <p:nvSpPr>
              <p:cNvPr id="2891" name="Google Shape;2891;p63"/>
              <p:cNvSpPr/>
              <p:nvPr/>
            </p:nvSpPr>
            <p:spPr>
              <a:xfrm>
                <a:off x="8184814" y="889517"/>
                <a:ext cx="1035343" cy="103534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2892" name="Google Shape;2892;p63"/>
              <p:cNvGrpSpPr/>
              <p:nvPr/>
            </p:nvGrpSpPr>
            <p:grpSpPr>
              <a:xfrm>
                <a:off x="8431687" y="1138813"/>
                <a:ext cx="532756" cy="586521"/>
                <a:chOff x="6122919" y="790149"/>
                <a:chExt cx="256890" cy="282815"/>
              </a:xfrm>
            </p:grpSpPr>
            <p:sp>
              <p:nvSpPr>
                <p:cNvPr id="2893" name="Google Shape;2893;p63"/>
                <p:cNvSpPr/>
                <p:nvPr/>
              </p:nvSpPr>
              <p:spPr>
                <a:xfrm>
                  <a:off x="6122919" y="790149"/>
                  <a:ext cx="256890" cy="2828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8" h="152" extrusionOk="0">
                      <a:moveTo>
                        <a:pt x="122" y="73"/>
                      </a:moveTo>
                      <a:cubicBezTo>
                        <a:pt x="122" y="73"/>
                        <a:pt x="122" y="73"/>
                        <a:pt x="122" y="73"/>
                      </a:cubicBezTo>
                      <a:cubicBezTo>
                        <a:pt x="138" y="0"/>
                        <a:pt x="138" y="0"/>
                        <a:pt x="138" y="0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65" y="16"/>
                        <a:pt x="65" y="16"/>
                        <a:pt x="65" y="16"/>
                      </a:cubicBezTo>
                      <a:cubicBezTo>
                        <a:pt x="38" y="21"/>
                        <a:pt x="16" y="45"/>
                        <a:pt x="14" y="73"/>
                      </a:cubicBezTo>
                      <a:cubicBezTo>
                        <a:pt x="13" y="87"/>
                        <a:pt x="18" y="99"/>
                        <a:pt x="26" y="109"/>
                      </a:cubicBezTo>
                      <a:cubicBezTo>
                        <a:pt x="26" y="109"/>
                        <a:pt x="27" y="110"/>
                        <a:pt x="27" y="110"/>
                      </a:cubicBezTo>
                      <a:cubicBezTo>
                        <a:pt x="28" y="111"/>
                        <a:pt x="29" y="112"/>
                        <a:pt x="31" y="113"/>
                      </a:cubicBezTo>
                      <a:cubicBezTo>
                        <a:pt x="19" y="125"/>
                        <a:pt x="19" y="125"/>
                        <a:pt x="19" y="125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8" y="152"/>
                        <a:pt x="8" y="152"/>
                        <a:pt x="8" y="152"/>
                      </a:cubicBezTo>
                      <a:cubicBezTo>
                        <a:pt x="40" y="119"/>
                        <a:pt x="40" y="119"/>
                        <a:pt x="40" y="119"/>
                      </a:cubicBezTo>
                      <a:cubicBezTo>
                        <a:pt x="48" y="123"/>
                        <a:pt x="56" y="124"/>
                        <a:pt x="65" y="124"/>
                      </a:cubicBezTo>
                      <a:cubicBezTo>
                        <a:pt x="93" y="122"/>
                        <a:pt x="117" y="100"/>
                        <a:pt x="122" y="73"/>
                      </a:cubicBezTo>
                      <a:close/>
                    </a:path>
                  </a:pathLst>
                </a:custGeom>
                <a:solidFill>
                  <a:srgbClr val="AFD36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894" name="Google Shape;2894;p63"/>
                <p:cNvSpPr/>
                <p:nvPr/>
              </p:nvSpPr>
              <p:spPr>
                <a:xfrm>
                  <a:off x="6171234" y="843177"/>
                  <a:ext cx="156727" cy="156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33" extrusionOk="0">
                      <a:moveTo>
                        <a:pt x="122" y="4"/>
                      </a:moveTo>
                      <a:lnTo>
                        <a:pt x="122" y="4"/>
                      </a:lnTo>
                      <a:lnTo>
                        <a:pt x="0" y="125"/>
                      </a:lnTo>
                      <a:lnTo>
                        <a:pt x="6" y="133"/>
                      </a:lnTo>
                      <a:lnTo>
                        <a:pt x="130" y="12"/>
                      </a:lnTo>
                      <a:lnTo>
                        <a:pt x="130" y="12"/>
                      </a:lnTo>
                      <a:lnTo>
                        <a:pt x="130" y="12"/>
                      </a:lnTo>
                      <a:lnTo>
                        <a:pt x="133" y="0"/>
                      </a:lnTo>
                      <a:lnTo>
                        <a:pt x="122" y="4"/>
                      </a:lnTo>
                      <a:close/>
                    </a:path>
                  </a:pathLst>
                </a:custGeom>
                <a:solidFill>
                  <a:srgbClr val="9CC05B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l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sp>
        <p:nvSpPr>
          <p:cNvPr id="2895" name="Google Shape;2895;p63"/>
          <p:cNvSpPr/>
          <p:nvPr/>
        </p:nvSpPr>
        <p:spPr>
          <a:xfrm>
            <a:off x="2098978" y="1227397"/>
            <a:ext cx="1089311" cy="552367"/>
          </a:xfrm>
          <a:custGeom>
            <a:avLst/>
            <a:gdLst/>
            <a:ahLst/>
            <a:cxnLst/>
            <a:rect l="l" t="t" r="r" b="b"/>
            <a:pathLst>
              <a:path w="686" h="348" extrusionOk="0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6" name="Google Shape;2896;p63"/>
          <p:cNvSpPr/>
          <p:nvPr/>
        </p:nvSpPr>
        <p:spPr>
          <a:xfrm>
            <a:off x="9335669" y="1213502"/>
            <a:ext cx="1089311" cy="552367"/>
          </a:xfrm>
          <a:custGeom>
            <a:avLst/>
            <a:gdLst/>
            <a:ahLst/>
            <a:cxnLst/>
            <a:rect l="l" t="t" r="r" b="b"/>
            <a:pathLst>
              <a:path w="686" h="348" extrusionOk="0">
                <a:moveTo>
                  <a:pt x="686" y="196"/>
                </a:moveTo>
                <a:lnTo>
                  <a:pt x="344" y="0"/>
                </a:lnTo>
                <a:lnTo>
                  <a:pt x="344" y="0"/>
                </a:lnTo>
                <a:lnTo>
                  <a:pt x="342" y="0"/>
                </a:lnTo>
                <a:lnTo>
                  <a:pt x="0" y="196"/>
                </a:lnTo>
                <a:lnTo>
                  <a:pt x="0" y="348"/>
                </a:lnTo>
                <a:lnTo>
                  <a:pt x="344" y="151"/>
                </a:lnTo>
                <a:lnTo>
                  <a:pt x="686" y="348"/>
                </a:lnTo>
                <a:lnTo>
                  <a:pt x="686" y="196"/>
                </a:lnTo>
                <a:close/>
              </a:path>
            </a:pathLst>
          </a:cu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7" name="Google Shape;2897;p63"/>
          <p:cNvSpPr/>
          <p:nvPr/>
        </p:nvSpPr>
        <p:spPr>
          <a:xfrm>
            <a:off x="1157295" y="4721257"/>
            <a:ext cx="4937100" cy="180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400" tIns="59175" rIns="118400" bIns="59175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</a:t>
            </a:r>
            <a:r>
              <a:rPr lang="zh-TW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48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★縣市學校</a:t>
            </a:r>
            <a:r>
              <a:rPr lang="zh-TW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40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★國立學校  </a:t>
            </a:r>
            <a:r>
              <a:rPr lang="zh-TW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8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14000"/>
              </a:lnSpc>
              <a:buSzPts val="2400"/>
            </a:pPr>
            <a:r>
              <a:rPr lang="en-US" altLang="zh-TW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114-1</a:t>
            </a:r>
            <a:r>
              <a:rPr lang="zh-TW" altLang="en-US" sz="24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</a:t>
            </a:r>
            <a:r>
              <a:rPr lang="zh-TW" sz="24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</a:t>
            </a:r>
            <a:r>
              <a:rPr lang="zh-TW" altLang="en-US" sz="24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最高</a:t>
            </a:r>
            <a:r>
              <a:rPr lang="en-US" altLang="zh-TW" sz="2400" b="1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8" name="Google Shape;2898;p63"/>
          <p:cNvSpPr/>
          <p:nvPr/>
        </p:nvSpPr>
        <p:spPr>
          <a:xfrm>
            <a:off x="892168" y="6037339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899" name="Google Shape;2899;p63"/>
          <p:cNvSpPr/>
          <p:nvPr/>
        </p:nvSpPr>
        <p:spPr>
          <a:xfrm>
            <a:off x="908089" y="4867919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0" name="Google Shape;2900;p63"/>
          <p:cNvSpPr/>
          <p:nvPr/>
        </p:nvSpPr>
        <p:spPr>
          <a:xfrm>
            <a:off x="8350886" y="4712244"/>
            <a:ext cx="4937100" cy="18035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18400" tIns="59175" rIns="118400" bIns="59175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</a:t>
            </a:r>
            <a:r>
              <a:rPr lang="zh-TW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zh-TW" sz="2400" b="1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★縣市學校</a:t>
            </a:r>
            <a:r>
              <a:rPr lang="zh-TW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70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★國立學校</a:t>
            </a:r>
            <a:r>
              <a:rPr lang="zh-TW" sz="2400" b="1" i="0" u="none" strike="noStrike" cap="none" dirty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</a:t>
            </a:r>
            <a:r>
              <a:rPr lang="zh-TW" sz="2400" b="1" i="0" u="none" strike="noStrike" cap="none" dirty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7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</a:t>
            </a:r>
            <a:endParaRPr sz="24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14000"/>
              </a:lnSpc>
              <a:buSzPts val="2400"/>
            </a:pPr>
            <a:r>
              <a:rPr lang="en-US" altLang="zh-TW" sz="2400" b="1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114-1</a:t>
            </a:r>
            <a:r>
              <a:rPr lang="zh-TW" altLang="en-US" sz="2400" b="1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</a:t>
            </a:r>
            <a:r>
              <a:rPr lang="zh-TW" sz="24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</a:t>
            </a:r>
            <a:r>
              <a:rPr lang="zh-TW" altLang="en-US" sz="2400" b="1" i="0" u="none" strike="noStrike" cap="none" dirty="0" smtClean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最高</a:t>
            </a:r>
            <a:r>
              <a:rPr lang="en-US" altLang="zh-TW" sz="2400" b="1" i="0" u="none" strike="noStrike" cap="none" dirty="0" smtClean="0">
                <a:solidFill>
                  <a:srgbClr val="FF0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4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1" name="Google Shape;2901;p63"/>
          <p:cNvSpPr/>
          <p:nvPr/>
        </p:nvSpPr>
        <p:spPr>
          <a:xfrm>
            <a:off x="8101823" y="6009820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02" name="Google Shape;2902;p63"/>
          <p:cNvSpPr/>
          <p:nvPr/>
        </p:nvSpPr>
        <p:spPr>
          <a:xfrm>
            <a:off x="8117744" y="4840400"/>
            <a:ext cx="288032" cy="288032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2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2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8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8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3" name="Google Shape;3843;p81"/>
          <p:cNvSpPr txBox="1"/>
          <p:nvPr/>
        </p:nvSpPr>
        <p:spPr>
          <a:xfrm>
            <a:off x="879772" y="124506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79A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FFE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標竿學校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審查標準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aphicFrame>
        <p:nvGraphicFramePr>
          <p:cNvPr id="3844" name="Google Shape;3844;p81"/>
          <p:cNvGraphicFramePr/>
          <p:nvPr/>
        </p:nvGraphicFramePr>
        <p:xfrm>
          <a:off x="2697022" y="1685350"/>
          <a:ext cx="6797950" cy="4320000"/>
        </p:xfrm>
        <a:graphic>
          <a:graphicData uri="http://schemas.openxmlformats.org/drawingml/2006/table">
            <a:tbl>
              <a:tblPr firstRow="1" firstCol="1" bandRow="1">
                <a:noFill/>
                <a:tableStyleId>{36C12FCF-36F0-4562-B5A0-34954B1AA359}</a:tableStyleId>
              </a:tblPr>
              <a:tblGrid>
                <a:gridCol w="216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標竿學校審查評分項目</a:t>
                      </a:r>
                      <a:endParaRPr sz="1800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比重</a:t>
                      </a:r>
                      <a:endParaRPr sz="1800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教師專業社群</a:t>
                      </a:r>
                      <a:endParaRPr sz="2000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組織架構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20%</a:t>
                      </a:r>
                      <a:endParaRPr sz="1800" b="1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教師共備規劃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跨領域美感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課程設計與教學規劃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45%</a:t>
                      </a:r>
                      <a:endParaRPr sz="1800" b="1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議題融入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深化、推廣價值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美感教育推廣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課程觀摩會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25%</a:t>
                      </a:r>
                      <a:endParaRPr sz="1800" b="1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教師增能研習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過去課程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推行實績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曾獲議題相關教育獎項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10%</a:t>
                      </a:r>
                      <a:endParaRPr sz="1800" b="1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公開授課、發表活動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9" name="Google Shape;3849;p8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261036">
                  <a:alpha val="60000"/>
                </a:srgbClr>
              </a:gs>
              <a:gs pos="100000">
                <a:srgbClr val="261036">
                  <a:alpha val="60000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0" name="Google Shape;3850;p82"/>
          <p:cNvSpPr txBox="1"/>
          <p:nvPr/>
        </p:nvSpPr>
        <p:spPr>
          <a:xfrm>
            <a:off x="839572" y="150756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06F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D3E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種子學校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遴選條件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851" name="Google Shape;3851;p82"/>
          <p:cNvSpPr txBox="1"/>
          <p:nvPr/>
        </p:nvSpPr>
        <p:spPr>
          <a:xfrm>
            <a:off x="945862" y="1496819"/>
            <a:ext cx="8423700" cy="24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各直轄市政府教育局及各縣(市)政府推薦，及本計畫遴選條件：</a:t>
            </a:r>
            <a:endParaRPr sz="24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未曾參與過跨領域美感教育計畫之學校</a:t>
            </a:r>
            <a:endParaRPr sz="24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曾執行過其他跨領域課程開發者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學校行政端認同並支持本計畫者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極需資源挹注以建構跨領域課程者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33400" marR="0" lvl="0" indent="0" algn="l" rtl="0">
              <a:lnSpc>
                <a:spcPct val="110000"/>
              </a:lnSpc>
              <a:spcBef>
                <a:spcPts val="12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出席今年度計畫招募說明會者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2" name="Google Shape;3852;p82"/>
          <p:cNvSpPr/>
          <p:nvPr/>
        </p:nvSpPr>
        <p:spPr>
          <a:xfrm>
            <a:off x="9217986" y="5898243"/>
            <a:ext cx="1522200" cy="244800"/>
          </a:xfrm>
          <a:prstGeom prst="ellipse">
            <a:avLst/>
          </a:prstGeom>
          <a:gradFill>
            <a:gsLst>
              <a:gs pos="0">
                <a:srgbClr val="7F7F7F"/>
              </a:gs>
              <a:gs pos="30000">
                <a:srgbClr val="7F7F7F"/>
              </a:gs>
              <a:gs pos="100000">
                <a:srgbClr val="FFFFFF">
                  <a:alpha val="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endParaRPr sz="1800" b="1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3" name="Google Shape;3853;p82"/>
          <p:cNvSpPr/>
          <p:nvPr/>
        </p:nvSpPr>
        <p:spPr>
          <a:xfrm>
            <a:off x="8954874" y="3012224"/>
            <a:ext cx="2029923" cy="2732260"/>
          </a:xfrm>
          <a:custGeom>
            <a:avLst/>
            <a:gdLst/>
            <a:ahLst/>
            <a:cxnLst/>
            <a:rect l="l" t="t" r="r" b="b"/>
            <a:pathLst>
              <a:path w="599" h="807" extrusionOk="0">
                <a:moveTo>
                  <a:pt x="300" y="0"/>
                </a:moveTo>
                <a:cubicBezTo>
                  <a:pt x="135" y="0"/>
                  <a:pt x="0" y="135"/>
                  <a:pt x="0" y="300"/>
                </a:cubicBezTo>
                <a:cubicBezTo>
                  <a:pt x="0" y="353"/>
                  <a:pt x="14" y="404"/>
                  <a:pt x="41" y="450"/>
                </a:cubicBezTo>
                <a:cubicBezTo>
                  <a:pt x="66" y="494"/>
                  <a:pt x="103" y="531"/>
                  <a:pt x="147" y="557"/>
                </a:cubicBezTo>
                <a:cubicBezTo>
                  <a:pt x="147" y="557"/>
                  <a:pt x="147" y="557"/>
                  <a:pt x="147" y="557"/>
                </a:cubicBezTo>
                <a:cubicBezTo>
                  <a:pt x="149" y="558"/>
                  <a:pt x="151" y="560"/>
                  <a:pt x="153" y="561"/>
                </a:cubicBezTo>
                <a:cubicBezTo>
                  <a:pt x="234" y="609"/>
                  <a:pt x="284" y="697"/>
                  <a:pt x="284" y="791"/>
                </a:cubicBezTo>
                <a:cubicBezTo>
                  <a:pt x="284" y="799"/>
                  <a:pt x="291" y="807"/>
                  <a:pt x="300" y="807"/>
                </a:cubicBezTo>
                <a:cubicBezTo>
                  <a:pt x="309" y="807"/>
                  <a:pt x="316" y="799"/>
                  <a:pt x="316" y="791"/>
                </a:cubicBezTo>
                <a:cubicBezTo>
                  <a:pt x="316" y="697"/>
                  <a:pt x="366" y="609"/>
                  <a:pt x="446" y="561"/>
                </a:cubicBezTo>
                <a:cubicBezTo>
                  <a:pt x="449" y="560"/>
                  <a:pt x="451" y="558"/>
                  <a:pt x="453" y="557"/>
                </a:cubicBezTo>
                <a:cubicBezTo>
                  <a:pt x="453" y="557"/>
                  <a:pt x="453" y="557"/>
                  <a:pt x="453" y="557"/>
                </a:cubicBezTo>
                <a:cubicBezTo>
                  <a:pt x="497" y="531"/>
                  <a:pt x="534" y="494"/>
                  <a:pt x="559" y="450"/>
                </a:cubicBezTo>
                <a:cubicBezTo>
                  <a:pt x="586" y="404"/>
                  <a:pt x="599" y="353"/>
                  <a:pt x="599" y="300"/>
                </a:cubicBezTo>
                <a:cubicBezTo>
                  <a:pt x="599" y="135"/>
                  <a:pt x="465" y="0"/>
                  <a:pt x="300" y="0"/>
                </a:cubicBezTo>
                <a:close/>
              </a:path>
            </a:pathLst>
          </a:cu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4" name="Google Shape;3854;p82"/>
          <p:cNvSpPr txBox="1"/>
          <p:nvPr/>
        </p:nvSpPr>
        <p:spPr>
          <a:xfrm>
            <a:off x="9001539" y="3487860"/>
            <a:ext cx="1936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以未參與過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跨域美感計畫學校為優先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pSp>
        <p:nvGrpSpPr>
          <p:cNvPr id="3855" name="Google Shape;3855;p82"/>
          <p:cNvGrpSpPr/>
          <p:nvPr/>
        </p:nvGrpSpPr>
        <p:grpSpPr>
          <a:xfrm>
            <a:off x="1268378" y="3256104"/>
            <a:ext cx="247278" cy="247278"/>
            <a:chOff x="2771800" y="2974815"/>
            <a:chExt cx="265776" cy="265776"/>
          </a:xfrm>
        </p:grpSpPr>
        <p:sp>
          <p:nvSpPr>
            <p:cNvPr id="3856" name="Google Shape;3856;p82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7" name="Google Shape;3857;p82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58" name="Google Shape;3858;p82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59" name="Google Shape;3859;p82"/>
          <p:cNvGrpSpPr/>
          <p:nvPr/>
        </p:nvGrpSpPr>
        <p:grpSpPr>
          <a:xfrm>
            <a:off x="1268380" y="2163690"/>
            <a:ext cx="247278" cy="247278"/>
            <a:chOff x="2771800" y="2974815"/>
            <a:chExt cx="265776" cy="265776"/>
          </a:xfrm>
        </p:grpSpPr>
        <p:sp>
          <p:nvSpPr>
            <p:cNvPr id="3860" name="Google Shape;3860;p82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1" name="Google Shape;3861;p82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2" name="Google Shape;3862;p82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3" name="Google Shape;3863;p82"/>
          <p:cNvGrpSpPr/>
          <p:nvPr/>
        </p:nvGrpSpPr>
        <p:grpSpPr>
          <a:xfrm>
            <a:off x="1268378" y="2737960"/>
            <a:ext cx="247278" cy="247278"/>
            <a:chOff x="2771800" y="2974815"/>
            <a:chExt cx="265776" cy="265776"/>
          </a:xfrm>
        </p:grpSpPr>
        <p:sp>
          <p:nvSpPr>
            <p:cNvPr id="3864" name="Google Shape;3864;p82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5" name="Google Shape;3865;p82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89B8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6" name="Google Shape;3866;p82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67" name="Google Shape;3867;p82"/>
          <p:cNvGrpSpPr/>
          <p:nvPr/>
        </p:nvGrpSpPr>
        <p:grpSpPr>
          <a:xfrm>
            <a:off x="1251748" y="3826429"/>
            <a:ext cx="247278" cy="247278"/>
            <a:chOff x="2771800" y="2974815"/>
            <a:chExt cx="265776" cy="265776"/>
          </a:xfrm>
        </p:grpSpPr>
        <p:sp>
          <p:nvSpPr>
            <p:cNvPr id="3868" name="Google Shape;3868;p82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69" name="Google Shape;3869;p82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rgbClr val="89B8D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0" name="Google Shape;3870;p82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871" name="Google Shape;3871;p82"/>
          <p:cNvGrpSpPr/>
          <p:nvPr/>
        </p:nvGrpSpPr>
        <p:grpSpPr>
          <a:xfrm>
            <a:off x="1251748" y="4362197"/>
            <a:ext cx="247278" cy="247278"/>
            <a:chOff x="2771800" y="2974815"/>
            <a:chExt cx="265776" cy="265776"/>
          </a:xfrm>
        </p:grpSpPr>
        <p:sp>
          <p:nvSpPr>
            <p:cNvPr id="3872" name="Google Shape;3872;p82"/>
            <p:cNvSpPr/>
            <p:nvPr/>
          </p:nvSpPr>
          <p:spPr>
            <a:xfrm>
              <a:off x="2771800" y="2974815"/>
              <a:ext cx="265776" cy="26577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3" name="Google Shape;3873;p82"/>
            <p:cNvSpPr/>
            <p:nvPr/>
          </p:nvSpPr>
          <p:spPr>
            <a:xfrm>
              <a:off x="2798757" y="2999947"/>
              <a:ext cx="211861" cy="211861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4" name="Google Shape;3874;p82"/>
            <p:cNvSpPr/>
            <p:nvPr/>
          </p:nvSpPr>
          <p:spPr>
            <a:xfrm>
              <a:off x="2838622" y="3032686"/>
              <a:ext cx="132129" cy="136685"/>
            </a:xfrm>
            <a:custGeom>
              <a:avLst/>
              <a:gdLst/>
              <a:ahLst/>
              <a:cxnLst/>
              <a:rect l="l" t="t" r="r" b="b"/>
              <a:pathLst>
                <a:path w="37" h="38" extrusionOk="0">
                  <a:moveTo>
                    <a:pt x="18" y="38"/>
                  </a:moveTo>
                  <a:cubicBezTo>
                    <a:pt x="16" y="38"/>
                    <a:pt x="14" y="36"/>
                    <a:pt x="14" y="33"/>
                  </a:cubicBezTo>
                  <a:cubicBezTo>
                    <a:pt x="14" y="23"/>
                    <a:pt x="14" y="23"/>
                    <a:pt x="1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2" y="23"/>
                    <a:pt x="0" y="21"/>
                    <a:pt x="0" y="19"/>
                  </a:cubicBezTo>
                  <a:cubicBezTo>
                    <a:pt x="0" y="17"/>
                    <a:pt x="2" y="15"/>
                    <a:pt x="4" y="15"/>
                  </a:cubicBezTo>
                  <a:cubicBezTo>
                    <a:pt x="14" y="15"/>
                    <a:pt x="14" y="15"/>
                    <a:pt x="14" y="15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21" y="0"/>
                    <a:pt x="23" y="2"/>
                    <a:pt x="23" y="4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33" y="15"/>
                    <a:pt x="33" y="15"/>
                    <a:pt x="33" y="15"/>
                  </a:cubicBezTo>
                  <a:cubicBezTo>
                    <a:pt x="35" y="15"/>
                    <a:pt x="37" y="17"/>
                    <a:pt x="37" y="19"/>
                  </a:cubicBezTo>
                  <a:cubicBezTo>
                    <a:pt x="37" y="21"/>
                    <a:pt x="35" y="23"/>
                    <a:pt x="33" y="23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3" y="33"/>
                    <a:pt x="23" y="33"/>
                    <a:pt x="23" y="33"/>
                  </a:cubicBezTo>
                  <a:cubicBezTo>
                    <a:pt x="23" y="36"/>
                    <a:pt x="21" y="38"/>
                    <a:pt x="18" y="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8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9" name="Google Shape;3879;p83"/>
          <p:cNvSpPr txBox="1"/>
          <p:nvPr/>
        </p:nvSpPr>
        <p:spPr>
          <a:xfrm>
            <a:off x="1038447" y="335006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06F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rgbClr val="D3E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種子學校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審查標準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aphicFrame>
        <p:nvGraphicFramePr>
          <p:cNvPr id="3880" name="Google Shape;3880;p83"/>
          <p:cNvGraphicFramePr/>
          <p:nvPr/>
        </p:nvGraphicFramePr>
        <p:xfrm>
          <a:off x="2697022" y="1807082"/>
          <a:ext cx="6797950" cy="3888000"/>
        </p:xfrm>
        <a:graphic>
          <a:graphicData uri="http://schemas.openxmlformats.org/drawingml/2006/table">
            <a:tbl>
              <a:tblPr firstRow="1" firstCol="1" bandRow="1">
                <a:noFill/>
                <a:tableStyleId>{36C12FCF-36F0-4562-B5A0-34954B1AA359}</a:tableStyleId>
              </a:tblPr>
              <a:tblGrid>
                <a:gridCol w="2160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8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88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32000">
                <a:tc gridSpan="2"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種子學校審查評分項目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A6B72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u="none" strike="noStrike" cap="none">
                          <a:solidFill>
                            <a:schemeClr val="dk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比重</a:t>
                      </a:r>
                      <a:endParaRPr sz="1800" u="none" strike="noStrike" cap="none">
                        <a:solidFill>
                          <a:schemeClr val="dk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教師專業社群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組織架構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25%</a:t>
                      </a:r>
                      <a:endParaRPr sz="1800" b="1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教師共備規劃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跨領域美感課程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9900FF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課程設計與教學規劃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50%</a:t>
                      </a:r>
                      <a:endParaRPr sz="1800" b="1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議題融入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深化、推廣價值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chemeClr val="lt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學校資源</a:t>
                      </a:r>
                      <a:endParaRPr sz="20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zh-TW" sz="20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及過去實績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校際聯盟、伙伴學校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25%</a:t>
                      </a:r>
                      <a:endParaRPr sz="1800" b="1" u="none" strike="noStrike" cap="none">
                        <a:solidFill>
                          <a:srgbClr val="373737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校內、外資源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0480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zh-TW" sz="18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曾獲議題相關教育獎項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5" name="Google Shape;3885;p84"/>
          <p:cNvSpPr/>
          <p:nvPr/>
        </p:nvSpPr>
        <p:spPr>
          <a:xfrm>
            <a:off x="-12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6" name="Google Shape;3886;p84"/>
          <p:cNvSpPr txBox="1"/>
          <p:nvPr/>
        </p:nvSpPr>
        <p:spPr>
          <a:xfrm>
            <a:off x="1071497" y="203256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經費編列、支用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887" name="Google Shape;3887;p84"/>
          <p:cNvSpPr txBox="1"/>
          <p:nvPr/>
        </p:nvSpPr>
        <p:spPr>
          <a:xfrm>
            <a:off x="1368582" y="1610674"/>
            <a:ext cx="10100700" cy="4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14000"/>
              </a:lnSpc>
              <a:buClr>
                <a:schemeClr val="lt1"/>
              </a:buClr>
              <a:buSzPts val="2400"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</a:t>
            </a:r>
            <a:r>
              <a:rPr lang="zh-TW" sz="2400" b="0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</a:t>
            </a:r>
            <a:r>
              <a:rPr lang="en-US" altLang="zh-TW" sz="2400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114-1</a:t>
            </a:r>
            <a:r>
              <a:rPr lang="zh-TW" altLang="en-US" sz="2400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</a:t>
            </a:r>
            <a:r>
              <a:rPr lang="zh-TW" sz="2400" b="0" i="0" u="none" strike="noStrike" cap="none" dirty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標竿</a:t>
            </a:r>
            <a:r>
              <a:rPr lang="zh-TW" sz="2400" b="0" i="0" u="none" strike="noStrike" cap="none" dirty="0" smtClean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</a:t>
            </a:r>
            <a:r>
              <a:rPr lang="en-US" altLang="zh-TW" sz="2400" b="1" i="0" u="none" strike="noStrike" cap="none" dirty="0" smtClean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sz="2400" b="1" i="0" u="none" strike="noStrike" cap="none" dirty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</a:t>
            </a:r>
            <a:r>
              <a:rPr lang="zh-TW" sz="2400" b="0" i="0" u="none" strike="noStrike" cap="none" dirty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、種子</a:t>
            </a:r>
            <a:r>
              <a:rPr lang="zh-TW" sz="2400" b="0" i="0" u="none" strike="noStrike" cap="none" dirty="0" smtClean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學校</a:t>
            </a:r>
            <a:r>
              <a:rPr lang="en-US" altLang="zh-TW" sz="2400" b="1" dirty="0" smtClean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sz="2400" b="1" i="0" u="none" strike="noStrike" cap="none" dirty="0">
                <a:solidFill>
                  <a:srgbClr val="CCFF3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，於提出計畫申請時編列經費表，請各校</a:t>
            </a: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主計室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協助審閱後函送。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各校經費為</a:t>
            </a:r>
            <a:r>
              <a:rPr lang="zh-TW" sz="2400" b="1" i="0" u="none" strike="noStrike" cap="none" dirty="0">
                <a:solidFill>
                  <a:srgbClr val="E6E6E6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「教育部補(捐)助及委辦計畫經費編列基準表」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一級用途別之</a:t>
            </a:r>
            <a:r>
              <a:rPr lang="zh-TW" sz="2400" b="1" i="0" u="none" strike="noStrike" cap="none" dirty="0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「業務費」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項下，計畫執行過程中，視各校實際需求得提出經費變更。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執行期程內</a:t>
            </a:r>
            <a:r>
              <a:rPr lang="zh-TW" sz="2400" b="1" i="0" u="none" strike="noStrike" cap="none" dirty="0">
                <a:solidFill>
                  <a:srgbClr val="FFFF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業務費得互相流用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，報支預算表內未核列項目，須依規定辦理變更程序後，始可支用。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撥款期程依教育部撥款進度而定。</a:t>
            </a:r>
            <a:endParaRPr sz="2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經費請撥、支用及核結，依</a:t>
            </a:r>
            <a:r>
              <a:rPr lang="zh-TW" sz="2400" b="1" i="0" u="none" strike="noStrike" cap="none" dirty="0">
                <a:solidFill>
                  <a:srgbClr val="FF7C8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「教育部補 (捐)助及委辦經費核撥結報作業要點」</a:t>
            </a: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規定辦理。</a:t>
            </a:r>
            <a:endParaRPr sz="2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8" name="Google Shape;3888;p84"/>
          <p:cNvSpPr/>
          <p:nvPr/>
        </p:nvSpPr>
        <p:spPr>
          <a:xfrm>
            <a:off x="1071499" y="1714014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9" name="Google Shape;3889;p84"/>
          <p:cNvSpPr/>
          <p:nvPr/>
        </p:nvSpPr>
        <p:spPr>
          <a:xfrm>
            <a:off x="1071499" y="2675105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0" name="Google Shape;3890;p84"/>
          <p:cNvSpPr/>
          <p:nvPr/>
        </p:nvSpPr>
        <p:spPr>
          <a:xfrm>
            <a:off x="1071499" y="3626230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1" name="Google Shape;3891;p84"/>
          <p:cNvSpPr/>
          <p:nvPr/>
        </p:nvSpPr>
        <p:spPr>
          <a:xfrm>
            <a:off x="1071499" y="4580643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DF5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6" name="Google Shape;3896;p8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7" name="Google Shape;3897;p85"/>
          <p:cNvSpPr txBox="1"/>
          <p:nvPr/>
        </p:nvSpPr>
        <p:spPr>
          <a:xfrm>
            <a:off x="921690" y="365784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經費編列依據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898" name="Google Shape;3898;p85"/>
          <p:cNvSpPr txBox="1"/>
          <p:nvPr/>
        </p:nvSpPr>
        <p:spPr>
          <a:xfrm>
            <a:off x="1426714" y="1839274"/>
            <a:ext cx="10493100" cy="40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中央政府各機關用途別科目分類及執行標準表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教育部補(捐)助及委辦計畫經費編列基準表</a:t>
            </a:r>
            <a:endParaRPr sz="2400" b="1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教育部及所屬機關(構)辦理各類會議講習訓練與研討(習)會管理要點修正規定</a:t>
            </a:r>
            <a:endParaRPr sz="2400" b="0" i="0" u="none" strike="noStrike" cap="none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講座鐘點費支給表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lang="zh-TW" sz="2400" b="0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交通費補助依據：</a:t>
            </a:r>
            <a:r>
              <a:rPr lang="zh-TW" sz="24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行政院主計處國內出差旅費報支要點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228600" marR="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9" name="Google Shape;3899;p85"/>
          <p:cNvSpPr/>
          <p:nvPr/>
        </p:nvSpPr>
        <p:spPr>
          <a:xfrm>
            <a:off x="1129631" y="1942614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27A6C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0" name="Google Shape;3900;p85"/>
          <p:cNvSpPr/>
          <p:nvPr/>
        </p:nvSpPr>
        <p:spPr>
          <a:xfrm>
            <a:off x="1129631" y="2530835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1" name="Google Shape;3901;p85"/>
          <p:cNvSpPr/>
          <p:nvPr/>
        </p:nvSpPr>
        <p:spPr>
          <a:xfrm>
            <a:off x="1129631" y="3097465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2" name="Google Shape;3902;p85"/>
          <p:cNvSpPr/>
          <p:nvPr/>
        </p:nvSpPr>
        <p:spPr>
          <a:xfrm>
            <a:off x="1129631" y="3691177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3" name="Google Shape;3903;p85"/>
          <p:cNvSpPr/>
          <p:nvPr/>
        </p:nvSpPr>
        <p:spPr>
          <a:xfrm>
            <a:off x="1129631" y="4237996"/>
            <a:ext cx="324000" cy="324000"/>
          </a:xfrm>
          <a:prstGeom prst="teardrop">
            <a:avLst>
              <a:gd name="adj" fmla="val 100000"/>
            </a:avLst>
          </a:prstGeom>
          <a:solidFill>
            <a:srgbClr val="DF53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18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8" name="Google Shape;3908;p86"/>
          <p:cNvSpPr txBox="1"/>
          <p:nvPr/>
        </p:nvSpPr>
        <p:spPr>
          <a:xfrm>
            <a:off x="881390" y="29184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79A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rgbClr val="FFE79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標竿學校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經費編列範例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9994" y="1043553"/>
            <a:ext cx="8160113" cy="56711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0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87"/>
          <p:cNvSpPr txBox="1"/>
          <p:nvPr/>
        </p:nvSpPr>
        <p:spPr>
          <a:xfrm>
            <a:off x="957590" y="29184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3E06F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rgbClr val="D3E06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種子學校</a:t>
            </a: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經費編列範例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83642" y="1079473"/>
            <a:ext cx="8176939" cy="55123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88"/>
          <p:cNvSpPr txBox="1"/>
          <p:nvPr/>
        </p:nvSpPr>
        <p:spPr>
          <a:xfrm>
            <a:off x="805190" y="29184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合作學校遴選對照表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aphicFrame>
        <p:nvGraphicFramePr>
          <p:cNvPr id="3921" name="Google Shape;3921;p88"/>
          <p:cNvGraphicFramePr/>
          <p:nvPr>
            <p:extLst>
              <p:ext uri="{D42A27DB-BD31-4B8C-83A1-F6EECF244321}">
                <p14:modId xmlns:p14="http://schemas.microsoft.com/office/powerpoint/2010/main" val="3458918104"/>
              </p:ext>
            </p:extLst>
          </p:nvPr>
        </p:nvGraphicFramePr>
        <p:xfrm>
          <a:off x="941695" y="1009933"/>
          <a:ext cx="10800770" cy="5301244"/>
        </p:xfrm>
        <a:graphic>
          <a:graphicData uri="http://schemas.openxmlformats.org/drawingml/2006/table">
            <a:tbl>
              <a:tblPr firstRow="1" firstCol="1" bandRow="1">
                <a:noFill/>
                <a:tableStyleId>{36C12FCF-36F0-4562-B5A0-34954B1AA359}</a:tableStyleId>
              </a:tblPr>
              <a:tblGrid>
                <a:gridCol w="10912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70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02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9149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學校類別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3737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</a:t>
                      </a:r>
                      <a:r>
                        <a:rPr lang="zh-TW" sz="2400" b="1" u="none" strike="noStrike" cap="none">
                          <a:solidFill>
                            <a:srgbClr val="7B49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標竿學校</a:t>
                      </a:r>
                      <a:endParaRPr sz="2400" b="1" u="none" strike="noStrike" cap="none">
                        <a:solidFill>
                          <a:srgbClr val="7B49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B13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 dirty="0">
                          <a:solidFill>
                            <a:srgbClr val="525B1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種子學校</a:t>
                      </a:r>
                      <a:endParaRPr sz="2400" b="1" u="none" strike="noStrike" cap="none" dirty="0">
                        <a:solidFill>
                          <a:srgbClr val="525B13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補助經費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114-1</a:t>
                      </a:r>
                      <a:r>
                        <a:rPr lang="zh-TW" altLang="en-US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學期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每校最高 </a:t>
                      </a: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萬元</a:t>
                      </a:r>
                      <a:endParaRPr sz="19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114-1</a:t>
                      </a:r>
                      <a:r>
                        <a:rPr lang="zh-TW" altLang="en-US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學期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每校最高 </a:t>
                      </a: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萬元</a:t>
                      </a:r>
                      <a:endParaRPr sz="19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31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補助校數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zh-TW" sz="1900" b="1" u="none" strike="noStrike" cap="none" dirty="0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48</a:t>
                      </a: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 (縣市</a:t>
                      </a:r>
                      <a:r>
                        <a:rPr lang="zh-TW" sz="1900" b="1" u="none" strike="noStrike" cap="none" dirty="0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40</a:t>
                      </a: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校、國私立</a:t>
                      </a:r>
                      <a:r>
                        <a:rPr lang="zh-TW" sz="1900" b="1" u="none" strike="noStrike" cap="none" dirty="0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8</a:t>
                      </a: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校)</a:t>
                      </a:r>
                      <a:endParaRPr sz="19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E7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zh-TW" sz="1900" b="1" u="none" strike="noStrike" cap="none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77</a:t>
                      </a:r>
                      <a:r>
                        <a:rPr lang="zh-TW" sz="1900" b="1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 </a:t>
                      </a:r>
                      <a:r>
                        <a:rPr lang="zh-TW" sz="19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(縣市</a:t>
                      </a:r>
                      <a:r>
                        <a:rPr lang="zh-TW" sz="1900" b="1" u="none" strike="noStrike" cap="none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70</a:t>
                      </a:r>
                      <a:r>
                        <a:rPr lang="zh-TW" sz="19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校、國私立</a:t>
                      </a:r>
                      <a:r>
                        <a:rPr lang="zh-TW" sz="1900" b="1" u="none" strike="noStrike" cap="none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7</a:t>
                      </a:r>
                      <a:r>
                        <a:rPr lang="zh-TW" sz="1900" b="1" u="none" strike="noStrike" cap="none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校)</a:t>
                      </a:r>
                      <a:endParaRPr sz="1900" b="1" u="none" strike="noStrike" cap="none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E1EB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247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遴選條件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曾獲跨域美感獎項之績優種子學校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本計畫前期之種子學校／合作實驗學校</a:t>
                      </a:r>
                      <a:endParaRPr sz="1800" b="1" u="none" strike="noStrike" cap="none" dirty="0">
                        <a:solidFill>
                          <a:srgbClr val="C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曾獲教育議題相關獎項之學校</a:t>
                      </a:r>
                      <a:endParaRPr sz="1800" b="1" u="none" strike="noStrike" cap="none" dirty="0">
                        <a:solidFill>
                          <a:srgbClr val="C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能發展SEL、SDGs或19項議題融入藝術類科跨域課程者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能精煉、深化各類型跨域美感課程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能發展特定藝術類科與學科跨域之優秀課程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學校行政端認同並支持本計畫者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未曾參與過跨領域美感教育計畫之學校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曾執行過其他跨領域課程開發者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極需資源挹注以建構跨領域課程者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出席今年度計畫招募說明會者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學校行政端認同並支持本計畫者</a:t>
                      </a:r>
                      <a:endParaRPr sz="1400" u="none" strike="noStrike" cap="none" dirty="0"/>
                    </a:p>
                    <a:p>
                      <a:pPr marL="87313" marR="0" lvl="0" indent="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rgbClr val="0000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761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審查項目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教師專業社群(組織架構、共備規劃)</a:t>
                      </a:r>
                      <a:endParaRPr sz="1400" u="none" strike="noStrike" cap="none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跨域美感課程(設計教學、議題融入、推廣價值)</a:t>
                      </a:r>
                      <a:endParaRPr sz="1400" u="none" strike="noStrike" cap="none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C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>
                          <a:solidFill>
                            <a:srgbClr val="C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美感教育推廣(課程觀摩會、教師增能研習)</a:t>
                      </a:r>
                      <a:endParaRPr sz="1400" u="none" strike="noStrike" cap="none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過去課程推行實績(獲獎、公開授課推廣經驗)</a:t>
                      </a:r>
                      <a:endParaRPr sz="1400" u="none" strike="noStrike" cap="none"/>
                    </a:p>
                  </a:txBody>
                  <a:tcPr marL="68575" marR="68575" marT="0" marB="0" anchor="ctr">
                    <a:solidFill>
                      <a:srgbClr val="FFE79A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教師專業社群(組織架構、共備規劃)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跨域美感課程(設計教學、議題融入、推廣價值)</a:t>
                      </a:r>
                      <a:endParaRPr sz="1400" u="none" strike="noStrike" cap="none" dirty="0"/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學校資源</a:t>
                      </a: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及過去實績(獲獎、</a:t>
                      </a:r>
                      <a:r>
                        <a:rPr lang="zh-TW" sz="1800" b="1" u="none" strike="noStrike" cap="none" dirty="0">
                          <a:solidFill>
                            <a:schemeClr val="accen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校內外資源</a:t>
                      </a:r>
                      <a:r>
                        <a:rPr lang="zh-TW" sz="1800" b="1" u="none" strike="noStrike" cap="none" dirty="0">
                          <a:solidFill>
                            <a:srgbClr val="0000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)</a:t>
                      </a:r>
                      <a:endParaRPr sz="1400" u="none" strike="noStrike" cap="none" dirty="0"/>
                    </a:p>
                  </a:txBody>
                  <a:tcPr marL="68575" marR="68575" marT="0" marB="0" anchor="ctr">
                    <a:solidFill>
                      <a:srgbClr val="E1EB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0" name="Google Shape;3920;p88"/>
          <p:cNvSpPr txBox="1"/>
          <p:nvPr/>
        </p:nvSpPr>
        <p:spPr>
          <a:xfrm>
            <a:off x="805190" y="29184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Microsoft Yahei"/>
              <a:buNone/>
              <a:tabLst/>
              <a:defRPr/>
            </a:pP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Google Shape;3920;p88"/>
          <p:cNvSpPr txBox="1"/>
          <p:nvPr/>
        </p:nvSpPr>
        <p:spPr>
          <a:xfrm>
            <a:off x="1858392" y="2269463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chemeClr val="lt1"/>
              </a:buClr>
              <a:buSzPts val="4800"/>
            </a:pPr>
            <a:r>
              <a:rPr lang="zh-TW" altLang="en-US" sz="48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Yahei"/>
              </a:rPr>
              <a:t>計畫申請書</a:t>
            </a:r>
            <a:r>
              <a:rPr lang="en-US" altLang="zh-TW" sz="48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Yahei"/>
              </a:rPr>
              <a:t>—</a:t>
            </a:r>
            <a:r>
              <a:rPr lang="zh-TW" altLang="en-US" sz="48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Yahei"/>
              </a:rPr>
              <a:t>規劃整學年內容</a:t>
            </a:r>
            <a:endParaRPr sz="4800" b="1" dirty="0">
              <a:solidFill>
                <a:srgbClr val="FFFFCC"/>
              </a:solidFill>
              <a:latin typeface="Microsoft JhengHei"/>
              <a:ea typeface="Microsoft JhengHei"/>
              <a:cs typeface="Microsoft JhengHei"/>
            </a:endParaRPr>
          </a:p>
        </p:txBody>
      </p:sp>
      <p:sp>
        <p:nvSpPr>
          <p:cNvPr id="5" name="Google Shape;3928;p89"/>
          <p:cNvSpPr/>
          <p:nvPr/>
        </p:nvSpPr>
        <p:spPr>
          <a:xfrm>
            <a:off x="1858392" y="3235497"/>
            <a:ext cx="1033360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25000"/>
              </a:lnSpc>
              <a:buSzPts val="2000"/>
              <a:defRPr/>
            </a:pPr>
            <a:r>
              <a:rPr lang="zh-TW" altLang="en-US" sz="4800" b="1" dirty="0" smtClean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經費明細表</a:t>
            </a:r>
            <a:r>
              <a:rPr lang="en-US" altLang="zh-TW" sz="4800" b="1" dirty="0" smtClean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Yahei"/>
              </a:rPr>
              <a:t>—</a:t>
            </a:r>
            <a:r>
              <a:rPr lang="zh-TW" altLang="en-US" sz="4800" b="1" dirty="0" smtClean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規劃</a:t>
            </a:r>
            <a:r>
              <a:rPr lang="en-US" altLang="zh-TW" sz="48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</a:t>
            </a:r>
            <a:r>
              <a:rPr lang="zh-TW" altLang="en-US" sz="4800" b="1" dirty="0">
                <a:solidFill>
                  <a:srgbClr val="FFFF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年上學期經費</a:t>
            </a:r>
            <a:endParaRPr kumimoji="0" sz="4800" b="0" i="0" u="none" strike="noStrike" kern="0" cap="none" spc="0" normalizeH="0" baseline="0" noProof="0" dirty="0">
              <a:ln>
                <a:noFill/>
              </a:ln>
              <a:solidFill>
                <a:srgbClr val="D8D8D8"/>
              </a:solidFill>
              <a:effectLst/>
              <a:uLnTx/>
              <a:uFillTx/>
              <a:sym typeface="Arial"/>
            </a:endParaRPr>
          </a:p>
        </p:txBody>
      </p:sp>
      <p:sp>
        <p:nvSpPr>
          <p:cNvPr id="6" name="Google Shape;3920;p88"/>
          <p:cNvSpPr txBox="1"/>
          <p:nvPr/>
        </p:nvSpPr>
        <p:spPr>
          <a:xfrm>
            <a:off x="1135056" y="116877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icrosoft Yahei"/>
              <a:buNone/>
            </a:pPr>
            <a:r>
              <a:rPr lang="zh-TW" altLang="en-US" sz="48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小</a:t>
            </a:r>
            <a:r>
              <a:rPr lang="zh-TW" altLang="en-US" sz="48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sym typeface="Microsoft Yahei"/>
              </a:rPr>
              <a:t>提醒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8900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95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0" grpId="0"/>
      <p:bldP spid="4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27" name="Google Shape;3927;p89"/>
          <p:cNvCxnSpPr/>
          <p:nvPr/>
        </p:nvCxnSpPr>
        <p:spPr>
          <a:xfrm>
            <a:off x="2709565" y="4276974"/>
            <a:ext cx="7882235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29" name="Google Shape;3929;p89"/>
          <p:cNvSpPr txBox="1"/>
          <p:nvPr/>
        </p:nvSpPr>
        <p:spPr>
          <a:xfrm>
            <a:off x="2806772" y="2153315"/>
            <a:ext cx="460563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zh-TW" altLang="en-US" sz="2000" b="0" i="0" u="none" strike="noStrike" kern="0" cap="none" spc="0" normalizeH="0" baseline="0" noProof="0">
                <a:ln>
                  <a:noFill/>
                </a:ln>
                <a:solidFill>
                  <a:srgbClr val="D8D8D8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跨領域美感教育卓越領航計畫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D8D8D8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930" name="Google Shape;3930;p89"/>
          <p:cNvGrpSpPr/>
          <p:nvPr/>
        </p:nvGrpSpPr>
        <p:grpSpPr>
          <a:xfrm>
            <a:off x="-332475" y="-113342"/>
            <a:ext cx="4904937" cy="7024469"/>
            <a:chOff x="-332475" y="-113342"/>
            <a:chExt cx="4904937" cy="7024469"/>
          </a:xfrm>
        </p:grpSpPr>
        <p:sp>
          <p:nvSpPr>
            <p:cNvPr id="3931" name="Google Shape;3931;p89"/>
            <p:cNvSpPr/>
            <p:nvPr/>
          </p:nvSpPr>
          <p:spPr>
            <a:xfrm>
              <a:off x="-332475" y="-113342"/>
              <a:ext cx="4904937" cy="7024469"/>
            </a:xfrm>
            <a:custGeom>
              <a:avLst/>
              <a:gdLst/>
              <a:ahLst/>
              <a:cxnLst/>
              <a:rect l="l" t="t" r="r" b="b"/>
              <a:pathLst>
                <a:path w="4904937" h="7024469" extrusionOk="0">
                  <a:moveTo>
                    <a:pt x="4904937" y="0"/>
                  </a:moveTo>
                  <a:lnTo>
                    <a:pt x="3070684" y="2302252"/>
                  </a:lnTo>
                  <a:lnTo>
                    <a:pt x="2802083" y="2639385"/>
                  </a:lnTo>
                  <a:lnTo>
                    <a:pt x="1408283" y="4388804"/>
                  </a:lnTo>
                  <a:lnTo>
                    <a:pt x="4539175" y="7024468"/>
                  </a:lnTo>
                  <a:lnTo>
                    <a:pt x="3132405" y="7024468"/>
                  </a:lnTo>
                  <a:lnTo>
                    <a:pt x="3132406" y="7024469"/>
                  </a:lnTo>
                  <a:lnTo>
                    <a:pt x="0" y="7024469"/>
                  </a:lnTo>
                  <a:lnTo>
                    <a:pt x="0" y="3448756"/>
                  </a:lnTo>
                  <a:lnTo>
                    <a:pt x="332932" y="3828806"/>
                  </a:lnTo>
                  <a:lnTo>
                    <a:pt x="332935" y="56270"/>
                  </a:lnTo>
                  <a:lnTo>
                    <a:pt x="4904937" y="0"/>
                  </a:lnTo>
                  <a:close/>
                </a:path>
              </a:pathLst>
            </a:custGeom>
            <a:solidFill>
              <a:schemeClr val="lt1">
                <a:alpha val="54509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2" name="Google Shape;3932;p89"/>
            <p:cNvSpPr txBox="1"/>
            <p:nvPr/>
          </p:nvSpPr>
          <p:spPr>
            <a:xfrm>
              <a:off x="1728507" y="599045"/>
              <a:ext cx="184731" cy="240065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5000"/>
                <a:buFont typeface="Arial"/>
                <a:buNone/>
                <a:tabLst/>
                <a:defRPr/>
              </a:pPr>
              <a:endParaRPr kumimoji="0" sz="15000" b="1" i="0" u="none" strike="noStrike" kern="0" cap="none" spc="0" normalizeH="0" baseline="0" noProof="0">
                <a:ln>
                  <a:noFill/>
                </a:ln>
                <a:solidFill>
                  <a:srgbClr val="7189AC"/>
                </a:solidFill>
                <a:effectLst/>
                <a:uLnTx/>
                <a:uFillTx/>
                <a:latin typeface="Federo"/>
                <a:ea typeface="Federo"/>
                <a:cs typeface="Federo"/>
                <a:sym typeface="Federo"/>
              </a:endParaRPr>
            </a:p>
          </p:txBody>
        </p:sp>
      </p:grpSp>
      <p:sp>
        <p:nvSpPr>
          <p:cNvPr id="9" name="Google Shape;3926;p89"/>
          <p:cNvSpPr txBox="1"/>
          <p:nvPr/>
        </p:nvSpPr>
        <p:spPr>
          <a:xfrm>
            <a:off x="2709565" y="3261352"/>
            <a:ext cx="8103506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6000"/>
            </a:pPr>
            <a:r>
              <a:rPr lang="zh-TW" altLang="en-US" sz="6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"/>
                <a:ea typeface="Microsoft JhengHei"/>
                <a:cs typeface="Microsoft JhengHei"/>
                <a:sym typeface="Microsoft JhengHei"/>
              </a:rPr>
              <a:t>綜合問答</a:t>
            </a:r>
          </a:p>
        </p:txBody>
      </p:sp>
    </p:spTree>
    <p:extLst>
      <p:ext uri="{BB962C8B-B14F-4D97-AF65-F5344CB8AC3E}">
        <p14:creationId xmlns:p14="http://schemas.microsoft.com/office/powerpoint/2010/main" val="2927559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3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7" name="Google Shape;2907;p6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8" name="Google Shape;2908;p64"/>
          <p:cNvSpPr txBox="1"/>
          <p:nvPr/>
        </p:nvSpPr>
        <p:spPr>
          <a:xfrm>
            <a:off x="1015565" y="275009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標竿學校角色任務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2909" name="Google Shape;2909;p64"/>
          <p:cNvSpPr/>
          <p:nvPr/>
        </p:nvSpPr>
        <p:spPr>
          <a:xfrm>
            <a:off x="2280980" y="1702227"/>
            <a:ext cx="911801" cy="805518"/>
          </a:xfrm>
          <a:custGeom>
            <a:avLst/>
            <a:gdLst/>
            <a:ahLst/>
            <a:cxnLst/>
            <a:rect l="l" t="t" r="r" b="b"/>
            <a:pathLst>
              <a:path w="578004" h="577432" extrusionOk="0">
                <a:moveTo>
                  <a:pt x="71957" y="173984"/>
                </a:moveTo>
                <a:cubicBezTo>
                  <a:pt x="79344" y="173984"/>
                  <a:pt x="85808" y="179513"/>
                  <a:pt x="85808" y="186884"/>
                </a:cubicBezTo>
                <a:lnTo>
                  <a:pt x="85808" y="298378"/>
                </a:lnTo>
                <a:cubicBezTo>
                  <a:pt x="85808" y="305749"/>
                  <a:pt x="79344" y="311278"/>
                  <a:pt x="71957" y="311278"/>
                </a:cubicBezTo>
                <a:cubicBezTo>
                  <a:pt x="64570" y="311278"/>
                  <a:pt x="59030" y="305749"/>
                  <a:pt x="59030" y="298378"/>
                </a:cubicBezTo>
                <a:lnTo>
                  <a:pt x="59030" y="186884"/>
                </a:lnTo>
                <a:cubicBezTo>
                  <a:pt x="59030" y="179513"/>
                  <a:pt x="64570" y="173984"/>
                  <a:pt x="71957" y="173984"/>
                </a:cubicBezTo>
                <a:close/>
                <a:moveTo>
                  <a:pt x="254571" y="171273"/>
                </a:moveTo>
                <a:lnTo>
                  <a:pt x="405859" y="203508"/>
                </a:lnTo>
                <a:lnTo>
                  <a:pt x="427998" y="203508"/>
                </a:lnTo>
                <a:cubicBezTo>
                  <a:pt x="435378" y="203508"/>
                  <a:pt x="441836" y="206271"/>
                  <a:pt x="446448" y="210876"/>
                </a:cubicBezTo>
                <a:lnTo>
                  <a:pt x="434456" y="301133"/>
                </a:lnTo>
                <a:lnTo>
                  <a:pt x="452906" y="316790"/>
                </a:lnTo>
                <a:lnTo>
                  <a:pt x="472278" y="301133"/>
                </a:lnTo>
                <a:lnTo>
                  <a:pt x="459363" y="210876"/>
                </a:lnTo>
                <a:cubicBezTo>
                  <a:pt x="463975" y="206271"/>
                  <a:pt x="470433" y="203508"/>
                  <a:pt x="477813" y="203508"/>
                </a:cubicBezTo>
                <a:lnTo>
                  <a:pt x="503642" y="203508"/>
                </a:lnTo>
                <a:cubicBezTo>
                  <a:pt x="514712" y="203508"/>
                  <a:pt x="523937" y="209955"/>
                  <a:pt x="527627" y="220086"/>
                </a:cubicBezTo>
                <a:lnTo>
                  <a:pt x="576519" y="344420"/>
                </a:lnTo>
                <a:cubicBezTo>
                  <a:pt x="581131" y="358235"/>
                  <a:pt x="574674" y="372971"/>
                  <a:pt x="561759" y="378497"/>
                </a:cubicBezTo>
                <a:cubicBezTo>
                  <a:pt x="547922" y="384023"/>
                  <a:pt x="532239" y="377576"/>
                  <a:pt x="527627" y="363761"/>
                </a:cubicBezTo>
                <a:lnTo>
                  <a:pt x="504565" y="303896"/>
                </a:lnTo>
                <a:lnTo>
                  <a:pt x="504565" y="376655"/>
                </a:lnTo>
                <a:lnTo>
                  <a:pt x="514712" y="548881"/>
                </a:lnTo>
                <a:cubicBezTo>
                  <a:pt x="514712" y="563617"/>
                  <a:pt x="503642" y="576511"/>
                  <a:pt x="489805" y="576511"/>
                </a:cubicBezTo>
                <a:cubicBezTo>
                  <a:pt x="488882" y="577432"/>
                  <a:pt x="488882" y="577432"/>
                  <a:pt x="487960" y="577432"/>
                </a:cubicBezTo>
                <a:cubicBezTo>
                  <a:pt x="474123" y="577432"/>
                  <a:pt x="463053" y="566380"/>
                  <a:pt x="462130" y="552565"/>
                </a:cubicBezTo>
                <a:lnTo>
                  <a:pt x="452906" y="404285"/>
                </a:lnTo>
                <a:lnTo>
                  <a:pt x="444603" y="552565"/>
                </a:lnTo>
                <a:cubicBezTo>
                  <a:pt x="443681" y="566380"/>
                  <a:pt x="432611" y="577432"/>
                  <a:pt x="418774" y="577432"/>
                </a:cubicBezTo>
                <a:cubicBezTo>
                  <a:pt x="417851" y="577432"/>
                  <a:pt x="416929" y="577432"/>
                  <a:pt x="416929" y="576511"/>
                </a:cubicBezTo>
                <a:cubicBezTo>
                  <a:pt x="402169" y="576511"/>
                  <a:pt x="391099" y="563617"/>
                  <a:pt x="392021" y="548881"/>
                </a:cubicBezTo>
                <a:lnTo>
                  <a:pt x="402169" y="376655"/>
                </a:lnTo>
                <a:lnTo>
                  <a:pt x="402169" y="256005"/>
                </a:lnTo>
                <a:cubicBezTo>
                  <a:pt x="400324" y="256005"/>
                  <a:pt x="398479" y="255084"/>
                  <a:pt x="397556" y="255084"/>
                </a:cubicBezTo>
                <a:lnTo>
                  <a:pt x="244424" y="222849"/>
                </a:lnTo>
                <a:cubicBezTo>
                  <a:pt x="229664" y="219165"/>
                  <a:pt x="220439" y="205350"/>
                  <a:pt x="224129" y="191535"/>
                </a:cubicBezTo>
                <a:cubicBezTo>
                  <a:pt x="226896" y="176799"/>
                  <a:pt x="240734" y="168510"/>
                  <a:pt x="254571" y="171273"/>
                </a:cubicBezTo>
                <a:close/>
                <a:moveTo>
                  <a:pt x="190018" y="134483"/>
                </a:moveTo>
                <a:cubicBezTo>
                  <a:pt x="197405" y="134483"/>
                  <a:pt x="203869" y="140008"/>
                  <a:pt x="203869" y="147374"/>
                </a:cubicBezTo>
                <a:lnTo>
                  <a:pt x="203869" y="298387"/>
                </a:lnTo>
                <a:cubicBezTo>
                  <a:pt x="203869" y="305753"/>
                  <a:pt x="197405" y="311278"/>
                  <a:pt x="190018" y="311278"/>
                </a:cubicBezTo>
                <a:cubicBezTo>
                  <a:pt x="183555" y="311278"/>
                  <a:pt x="177091" y="305753"/>
                  <a:pt x="177091" y="298387"/>
                </a:cubicBezTo>
                <a:lnTo>
                  <a:pt x="177091" y="147374"/>
                </a:lnTo>
                <a:cubicBezTo>
                  <a:pt x="177091" y="140008"/>
                  <a:pt x="183555" y="134483"/>
                  <a:pt x="190018" y="134483"/>
                </a:cubicBezTo>
                <a:close/>
                <a:moveTo>
                  <a:pt x="453380" y="97644"/>
                </a:moveTo>
                <a:cubicBezTo>
                  <a:pt x="479077" y="97644"/>
                  <a:pt x="499909" y="118443"/>
                  <a:pt x="499909" y="144099"/>
                </a:cubicBezTo>
                <a:cubicBezTo>
                  <a:pt x="499909" y="169755"/>
                  <a:pt x="479077" y="190554"/>
                  <a:pt x="453380" y="190554"/>
                </a:cubicBezTo>
                <a:cubicBezTo>
                  <a:pt x="427683" y="190554"/>
                  <a:pt x="406851" y="169755"/>
                  <a:pt x="406851" y="144099"/>
                </a:cubicBezTo>
                <a:cubicBezTo>
                  <a:pt x="406851" y="118443"/>
                  <a:pt x="427683" y="97644"/>
                  <a:pt x="453380" y="97644"/>
                </a:cubicBezTo>
                <a:close/>
                <a:moveTo>
                  <a:pt x="130988" y="81962"/>
                </a:moveTo>
                <a:cubicBezTo>
                  <a:pt x="138375" y="81962"/>
                  <a:pt x="144839" y="87488"/>
                  <a:pt x="144839" y="94855"/>
                </a:cubicBezTo>
                <a:lnTo>
                  <a:pt x="144839" y="298385"/>
                </a:lnTo>
                <a:cubicBezTo>
                  <a:pt x="144839" y="305752"/>
                  <a:pt x="138375" y="311278"/>
                  <a:pt x="130988" y="311278"/>
                </a:cubicBezTo>
                <a:cubicBezTo>
                  <a:pt x="124525" y="311278"/>
                  <a:pt x="118061" y="305752"/>
                  <a:pt x="118061" y="298385"/>
                </a:cubicBezTo>
                <a:lnTo>
                  <a:pt x="118061" y="94855"/>
                </a:lnTo>
                <a:cubicBezTo>
                  <a:pt x="118061" y="87488"/>
                  <a:pt x="124525" y="81962"/>
                  <a:pt x="130988" y="81962"/>
                </a:cubicBezTo>
                <a:close/>
                <a:moveTo>
                  <a:pt x="25828" y="0"/>
                </a:moveTo>
                <a:lnTo>
                  <a:pt x="354210" y="0"/>
                </a:lnTo>
                <a:cubicBezTo>
                  <a:pt x="368969" y="0"/>
                  <a:pt x="380960" y="11972"/>
                  <a:pt x="380960" y="26707"/>
                </a:cubicBezTo>
                <a:cubicBezTo>
                  <a:pt x="380960" y="35917"/>
                  <a:pt x="375426" y="44205"/>
                  <a:pt x="368046" y="48810"/>
                </a:cubicBezTo>
                <a:lnTo>
                  <a:pt x="368046" y="168533"/>
                </a:lnTo>
                <a:lnTo>
                  <a:pt x="341296" y="163007"/>
                </a:lnTo>
                <a:lnTo>
                  <a:pt x="341296" y="52494"/>
                </a:lnTo>
                <a:lnTo>
                  <a:pt x="39664" y="52494"/>
                </a:lnTo>
                <a:lnTo>
                  <a:pt x="39664" y="340749"/>
                </a:lnTo>
                <a:lnTo>
                  <a:pt x="341296" y="340749"/>
                </a:lnTo>
                <a:lnTo>
                  <a:pt x="341296" y="269837"/>
                </a:lnTo>
                <a:lnTo>
                  <a:pt x="368046" y="275362"/>
                </a:lnTo>
                <a:lnTo>
                  <a:pt x="368046" y="354564"/>
                </a:lnTo>
                <a:cubicBezTo>
                  <a:pt x="368046" y="361010"/>
                  <a:pt x="361589" y="367457"/>
                  <a:pt x="354210" y="367457"/>
                </a:cubicBezTo>
                <a:lnTo>
                  <a:pt x="273959" y="367457"/>
                </a:lnTo>
                <a:lnTo>
                  <a:pt x="321003" y="544278"/>
                </a:lnTo>
                <a:cubicBezTo>
                  <a:pt x="324692" y="558092"/>
                  <a:pt x="316391" y="572827"/>
                  <a:pt x="302554" y="576511"/>
                </a:cubicBezTo>
                <a:cubicBezTo>
                  <a:pt x="299787" y="576511"/>
                  <a:pt x="297942" y="577432"/>
                  <a:pt x="295175" y="577432"/>
                </a:cubicBezTo>
                <a:cubicBezTo>
                  <a:pt x="284106" y="577432"/>
                  <a:pt x="273037" y="569144"/>
                  <a:pt x="270270" y="557171"/>
                </a:cubicBezTo>
                <a:lnTo>
                  <a:pt x="219536" y="367457"/>
                </a:lnTo>
                <a:lnTo>
                  <a:pt x="161424" y="367457"/>
                </a:lnTo>
                <a:lnTo>
                  <a:pt x="110690" y="557171"/>
                </a:lnTo>
                <a:cubicBezTo>
                  <a:pt x="107923" y="569144"/>
                  <a:pt x="96854" y="577432"/>
                  <a:pt x="85785" y="577432"/>
                </a:cubicBezTo>
                <a:cubicBezTo>
                  <a:pt x="83018" y="577432"/>
                  <a:pt x="81173" y="576511"/>
                  <a:pt x="78406" y="576511"/>
                </a:cubicBezTo>
                <a:cubicBezTo>
                  <a:pt x="64569" y="572827"/>
                  <a:pt x="56268" y="558092"/>
                  <a:pt x="59957" y="544278"/>
                </a:cubicBezTo>
                <a:lnTo>
                  <a:pt x="107001" y="367457"/>
                </a:lnTo>
                <a:lnTo>
                  <a:pt x="25828" y="367457"/>
                </a:lnTo>
                <a:cubicBezTo>
                  <a:pt x="19371" y="367457"/>
                  <a:pt x="12914" y="361010"/>
                  <a:pt x="12914" y="354564"/>
                </a:cubicBezTo>
                <a:lnTo>
                  <a:pt x="12914" y="48810"/>
                </a:lnTo>
                <a:cubicBezTo>
                  <a:pt x="5534" y="44205"/>
                  <a:pt x="0" y="35917"/>
                  <a:pt x="0" y="26707"/>
                </a:cubicBezTo>
                <a:cubicBezTo>
                  <a:pt x="0" y="11972"/>
                  <a:pt x="11991" y="0"/>
                  <a:pt x="25828" y="0"/>
                </a:cubicBezTo>
                <a:close/>
              </a:path>
            </a:pathLst>
          </a:custGeom>
          <a:solidFill>
            <a:srgbClr val="FFBE5F"/>
          </a:solidFill>
          <a:ln w="12700" cap="flat" cmpd="sng">
            <a:solidFill>
              <a:srgbClr val="FFC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0" name="Google Shape;2910;p64"/>
          <p:cNvSpPr/>
          <p:nvPr/>
        </p:nvSpPr>
        <p:spPr>
          <a:xfrm>
            <a:off x="1331498" y="2921675"/>
            <a:ext cx="2706000" cy="810000"/>
          </a:xfrm>
          <a:prstGeom prst="roundRect">
            <a:avLst>
              <a:gd name="adj" fmla="val 33707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1" name="Google Shape;2911;p64"/>
          <p:cNvSpPr/>
          <p:nvPr/>
        </p:nvSpPr>
        <p:spPr>
          <a:xfrm>
            <a:off x="4792481" y="2921675"/>
            <a:ext cx="2707200" cy="832800"/>
          </a:xfrm>
          <a:prstGeom prst="roundRect">
            <a:avLst>
              <a:gd name="adj" fmla="val 38679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2" name="Google Shape;2912;p64"/>
          <p:cNvSpPr/>
          <p:nvPr/>
        </p:nvSpPr>
        <p:spPr>
          <a:xfrm>
            <a:off x="8431609" y="2921674"/>
            <a:ext cx="2707200" cy="810000"/>
          </a:xfrm>
          <a:prstGeom prst="roundRect">
            <a:avLst>
              <a:gd name="adj" fmla="val 38362"/>
            </a:avLst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3" name="Google Shape;2913;p64"/>
          <p:cNvSpPr/>
          <p:nvPr/>
        </p:nvSpPr>
        <p:spPr>
          <a:xfrm>
            <a:off x="1331498" y="3959288"/>
            <a:ext cx="2706000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實行跨領域美感課程優化方案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協助深化跨領域美感課程實務理論與教學典範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協助跨領域美感課程教材開發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4" name="Google Shape;2914;p64"/>
          <p:cNvSpPr/>
          <p:nvPr/>
        </p:nvSpPr>
        <p:spPr>
          <a:xfrm>
            <a:off x="4909656" y="3959289"/>
            <a:ext cx="2705100" cy="221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辦理跨校跨領域美感教師增能研習 / 公開觀課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協助推動區域學校發展跨領域美感課程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開放合作大學師培生進班觀摩或實習之機會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5" name="Google Shape;2915;p64"/>
          <p:cNvSpPr/>
          <p:nvPr/>
        </p:nvSpPr>
        <p:spPr>
          <a:xfrm>
            <a:off x="8536135" y="3959289"/>
            <a:ext cx="2786400" cy="10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參與總計畫辦理之誓師大會、研習培訓、成果發表等相關活動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6" name="Google Shape;2916;p64"/>
          <p:cNvSpPr/>
          <p:nvPr/>
        </p:nvSpPr>
        <p:spPr>
          <a:xfrm>
            <a:off x="1086266" y="2932585"/>
            <a:ext cx="30780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TW" sz="2200" b="1" i="0" u="none" strike="noStrike" cap="none">
                <a:solidFill>
                  <a:srgbClr val="33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發展跨領域美感</a:t>
            </a:r>
            <a:endParaRPr sz="2200" b="1" i="0" u="none" strike="noStrike" cap="none">
              <a:solidFill>
                <a:srgbClr val="3333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TW" sz="2200" b="1" i="0" u="none" strike="noStrike" cap="none">
                <a:solidFill>
                  <a:srgbClr val="33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典範課程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7" name="Google Shape;2917;p64"/>
          <p:cNvSpPr/>
          <p:nvPr/>
        </p:nvSpPr>
        <p:spPr>
          <a:xfrm>
            <a:off x="4909657" y="2941953"/>
            <a:ext cx="24729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TW" sz="2200" b="1" i="0" u="none" strike="noStrike" cap="none">
                <a:solidFill>
                  <a:srgbClr val="33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推廣跨領域美感</a:t>
            </a:r>
            <a:endParaRPr sz="2200" b="1" i="0" u="none" strike="noStrike" cap="none">
              <a:solidFill>
                <a:srgbClr val="3333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TW" sz="2200" b="1" i="0" u="none" strike="noStrike" cap="none">
                <a:solidFill>
                  <a:srgbClr val="33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課程與教學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8" name="Google Shape;2918;p64"/>
          <p:cNvSpPr/>
          <p:nvPr/>
        </p:nvSpPr>
        <p:spPr>
          <a:xfrm>
            <a:off x="8634808" y="2941953"/>
            <a:ext cx="23184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zh-TW" sz="2200" b="1" i="0" u="none" strike="noStrike" cap="none">
                <a:solidFill>
                  <a:srgbClr val="3333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參與總計畫辦理相關活動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9" name="Google Shape;2919;p64"/>
          <p:cNvSpPr/>
          <p:nvPr/>
        </p:nvSpPr>
        <p:spPr>
          <a:xfrm>
            <a:off x="1190405" y="4081162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0" name="Google Shape;2920;p64"/>
          <p:cNvSpPr/>
          <p:nvPr/>
        </p:nvSpPr>
        <p:spPr>
          <a:xfrm>
            <a:off x="1190405" y="4795700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1" name="Google Shape;2921;p64"/>
          <p:cNvSpPr/>
          <p:nvPr/>
        </p:nvSpPr>
        <p:spPr>
          <a:xfrm>
            <a:off x="1190404" y="5510238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2" name="Google Shape;2922;p64"/>
          <p:cNvSpPr/>
          <p:nvPr/>
        </p:nvSpPr>
        <p:spPr>
          <a:xfrm>
            <a:off x="4774009" y="4081162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3" name="Google Shape;2923;p64"/>
          <p:cNvSpPr/>
          <p:nvPr/>
        </p:nvSpPr>
        <p:spPr>
          <a:xfrm>
            <a:off x="4774009" y="4795713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4" name="Google Shape;2924;p64"/>
          <p:cNvSpPr/>
          <p:nvPr/>
        </p:nvSpPr>
        <p:spPr>
          <a:xfrm>
            <a:off x="4774008" y="5510238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5" name="Google Shape;2925;p64"/>
          <p:cNvSpPr/>
          <p:nvPr/>
        </p:nvSpPr>
        <p:spPr>
          <a:xfrm>
            <a:off x="8378199" y="4080902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2926" name="Google Shape;2926;p64"/>
          <p:cNvSpPr/>
          <p:nvPr/>
        </p:nvSpPr>
        <p:spPr>
          <a:xfrm>
            <a:off x="5859618" y="1702227"/>
            <a:ext cx="805053" cy="805053"/>
          </a:xfrm>
          <a:custGeom>
            <a:avLst/>
            <a:gdLst/>
            <a:ahLst/>
            <a:cxnLst/>
            <a:rect l="l" t="t" r="r" b="b"/>
            <a:pathLst>
              <a:path w="123" h="123" extrusionOk="0">
                <a:moveTo>
                  <a:pt x="96" y="0"/>
                </a:moveTo>
                <a:cubicBezTo>
                  <a:pt x="88" y="0"/>
                  <a:pt x="82" y="5"/>
                  <a:pt x="77" y="14"/>
                </a:cubicBezTo>
                <a:cubicBezTo>
                  <a:pt x="77" y="14"/>
                  <a:pt x="77" y="14"/>
                  <a:pt x="77" y="14"/>
                </a:cubicBezTo>
                <a:cubicBezTo>
                  <a:pt x="71" y="26"/>
                  <a:pt x="61" y="34"/>
                  <a:pt x="51" y="34"/>
                </a:cubicBezTo>
                <a:cubicBezTo>
                  <a:pt x="15" y="34"/>
                  <a:pt x="15" y="34"/>
                  <a:pt x="15" y="34"/>
                </a:cubicBezTo>
                <a:cubicBezTo>
                  <a:pt x="7" y="34"/>
                  <a:pt x="0" y="43"/>
                  <a:pt x="0" y="54"/>
                </a:cubicBezTo>
                <a:cubicBezTo>
                  <a:pt x="0" y="64"/>
                  <a:pt x="7" y="73"/>
                  <a:pt x="15" y="73"/>
                </a:cubicBezTo>
                <a:cubicBezTo>
                  <a:pt x="20" y="73"/>
                  <a:pt x="23" y="76"/>
                  <a:pt x="23" y="80"/>
                </a:cubicBezTo>
                <a:cubicBezTo>
                  <a:pt x="23" y="115"/>
                  <a:pt x="23" y="115"/>
                  <a:pt x="23" y="115"/>
                </a:cubicBezTo>
                <a:cubicBezTo>
                  <a:pt x="23" y="119"/>
                  <a:pt x="26" y="123"/>
                  <a:pt x="31" y="123"/>
                </a:cubicBezTo>
                <a:cubicBezTo>
                  <a:pt x="46" y="123"/>
                  <a:pt x="46" y="123"/>
                  <a:pt x="46" y="123"/>
                </a:cubicBezTo>
                <a:cubicBezTo>
                  <a:pt x="50" y="123"/>
                  <a:pt x="54" y="119"/>
                  <a:pt x="54" y="115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4" y="107"/>
                  <a:pt x="50" y="106"/>
                  <a:pt x="50" y="103"/>
                </a:cubicBezTo>
                <a:cubicBezTo>
                  <a:pt x="50" y="77"/>
                  <a:pt x="50" y="77"/>
                  <a:pt x="50" y="77"/>
                </a:cubicBezTo>
                <a:cubicBezTo>
                  <a:pt x="50" y="76"/>
                  <a:pt x="50" y="76"/>
                  <a:pt x="50" y="76"/>
                </a:cubicBezTo>
                <a:cubicBezTo>
                  <a:pt x="50" y="76"/>
                  <a:pt x="50" y="75"/>
                  <a:pt x="50" y="75"/>
                </a:cubicBezTo>
                <a:cubicBezTo>
                  <a:pt x="50" y="75"/>
                  <a:pt x="51" y="75"/>
                  <a:pt x="51" y="74"/>
                </a:cubicBezTo>
                <a:cubicBezTo>
                  <a:pt x="51" y="74"/>
                  <a:pt x="51" y="74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2" y="73"/>
                  <a:pt x="52" y="73"/>
                </a:cubicBezTo>
                <a:cubicBezTo>
                  <a:pt x="52" y="73"/>
                  <a:pt x="53" y="73"/>
                  <a:pt x="53" y="73"/>
                </a:cubicBezTo>
                <a:cubicBezTo>
                  <a:pt x="63" y="74"/>
                  <a:pt x="71" y="82"/>
                  <a:pt x="77" y="94"/>
                </a:cubicBezTo>
                <a:cubicBezTo>
                  <a:pt x="77" y="94"/>
                  <a:pt x="77" y="94"/>
                  <a:pt x="77" y="94"/>
                </a:cubicBezTo>
                <a:cubicBezTo>
                  <a:pt x="82" y="102"/>
                  <a:pt x="88" y="107"/>
                  <a:pt x="96" y="107"/>
                </a:cubicBezTo>
                <a:cubicBezTo>
                  <a:pt x="114" y="107"/>
                  <a:pt x="123" y="80"/>
                  <a:pt x="123" y="54"/>
                </a:cubicBezTo>
                <a:cubicBezTo>
                  <a:pt x="123" y="27"/>
                  <a:pt x="114" y="0"/>
                  <a:pt x="96" y="0"/>
                </a:cubicBezTo>
                <a:close/>
                <a:moveTo>
                  <a:pt x="77" y="54"/>
                </a:moveTo>
                <a:cubicBezTo>
                  <a:pt x="77" y="50"/>
                  <a:pt x="77" y="46"/>
                  <a:pt x="77" y="42"/>
                </a:cubicBezTo>
                <a:cubicBezTo>
                  <a:pt x="88" y="42"/>
                  <a:pt x="88" y="42"/>
                  <a:pt x="88" y="42"/>
                </a:cubicBezTo>
                <a:cubicBezTo>
                  <a:pt x="92" y="42"/>
                  <a:pt x="96" y="47"/>
                  <a:pt x="96" y="54"/>
                </a:cubicBezTo>
                <a:cubicBezTo>
                  <a:pt x="96" y="60"/>
                  <a:pt x="92" y="65"/>
                  <a:pt x="88" y="65"/>
                </a:cubicBezTo>
                <a:cubicBezTo>
                  <a:pt x="77" y="65"/>
                  <a:pt x="77" y="65"/>
                  <a:pt x="77" y="65"/>
                </a:cubicBezTo>
                <a:cubicBezTo>
                  <a:pt x="77" y="61"/>
                  <a:pt x="77" y="58"/>
                  <a:pt x="77" y="54"/>
                </a:cubicBezTo>
                <a:close/>
                <a:moveTo>
                  <a:pt x="8" y="54"/>
                </a:moveTo>
                <a:cubicBezTo>
                  <a:pt x="8" y="47"/>
                  <a:pt x="11" y="42"/>
                  <a:pt x="15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0" y="45"/>
                  <a:pt x="38" y="49"/>
                  <a:pt x="38" y="54"/>
                </a:cubicBezTo>
                <a:cubicBezTo>
                  <a:pt x="38" y="58"/>
                  <a:pt x="40" y="62"/>
                  <a:pt x="42" y="65"/>
                </a:cubicBezTo>
                <a:cubicBezTo>
                  <a:pt x="15" y="65"/>
                  <a:pt x="15" y="65"/>
                  <a:pt x="15" y="65"/>
                </a:cubicBezTo>
                <a:cubicBezTo>
                  <a:pt x="11" y="65"/>
                  <a:pt x="8" y="60"/>
                  <a:pt x="8" y="54"/>
                </a:cubicBezTo>
                <a:close/>
                <a:moveTo>
                  <a:pt x="46" y="115"/>
                </a:moveTo>
                <a:cubicBezTo>
                  <a:pt x="31" y="115"/>
                  <a:pt x="31" y="115"/>
                  <a:pt x="31" y="115"/>
                </a:cubicBezTo>
                <a:cubicBezTo>
                  <a:pt x="31" y="80"/>
                  <a:pt x="31" y="80"/>
                  <a:pt x="31" y="80"/>
                </a:cubicBezTo>
                <a:cubicBezTo>
                  <a:pt x="31" y="78"/>
                  <a:pt x="30" y="75"/>
                  <a:pt x="29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31" y="73"/>
                  <a:pt x="31" y="73"/>
                  <a:pt x="31" y="73"/>
                </a:cubicBezTo>
                <a:cubicBezTo>
                  <a:pt x="43" y="73"/>
                  <a:pt x="43" y="73"/>
                  <a:pt x="43" y="73"/>
                </a:cubicBezTo>
                <a:cubicBezTo>
                  <a:pt x="42" y="74"/>
                  <a:pt x="42" y="75"/>
                  <a:pt x="42" y="77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42" y="107"/>
                  <a:pt x="44" y="110"/>
                  <a:pt x="46" y="111"/>
                </a:cubicBezTo>
                <a:cubicBezTo>
                  <a:pt x="46" y="111"/>
                  <a:pt x="46" y="111"/>
                  <a:pt x="46" y="112"/>
                </a:cubicBezTo>
                <a:lnTo>
                  <a:pt x="46" y="115"/>
                </a:lnTo>
                <a:close/>
                <a:moveTo>
                  <a:pt x="51" y="65"/>
                </a:moveTo>
                <a:cubicBezTo>
                  <a:pt x="50" y="65"/>
                  <a:pt x="50" y="65"/>
                  <a:pt x="50" y="65"/>
                </a:cubicBezTo>
                <a:cubicBezTo>
                  <a:pt x="50" y="65"/>
                  <a:pt x="50" y="65"/>
                  <a:pt x="50" y="65"/>
                </a:cubicBezTo>
                <a:cubicBezTo>
                  <a:pt x="46" y="65"/>
                  <a:pt x="42" y="60"/>
                  <a:pt x="42" y="54"/>
                </a:cubicBezTo>
                <a:cubicBezTo>
                  <a:pt x="42" y="47"/>
                  <a:pt x="46" y="42"/>
                  <a:pt x="50" y="42"/>
                </a:cubicBezTo>
                <a:cubicBezTo>
                  <a:pt x="51" y="42"/>
                  <a:pt x="51" y="42"/>
                  <a:pt x="51" y="42"/>
                </a:cubicBezTo>
                <a:cubicBezTo>
                  <a:pt x="58" y="42"/>
                  <a:pt x="65" y="39"/>
                  <a:pt x="71" y="34"/>
                </a:cubicBezTo>
                <a:cubicBezTo>
                  <a:pt x="70" y="40"/>
                  <a:pt x="69" y="47"/>
                  <a:pt x="69" y="54"/>
                </a:cubicBezTo>
                <a:cubicBezTo>
                  <a:pt x="69" y="60"/>
                  <a:pt x="70" y="67"/>
                  <a:pt x="71" y="73"/>
                </a:cubicBezTo>
                <a:cubicBezTo>
                  <a:pt x="65" y="68"/>
                  <a:pt x="58" y="65"/>
                  <a:pt x="51" y="65"/>
                </a:cubicBezTo>
                <a:close/>
                <a:moveTo>
                  <a:pt x="96" y="100"/>
                </a:moveTo>
                <a:cubicBezTo>
                  <a:pt x="88" y="100"/>
                  <a:pt x="82" y="89"/>
                  <a:pt x="79" y="73"/>
                </a:cubicBezTo>
                <a:cubicBezTo>
                  <a:pt x="88" y="73"/>
                  <a:pt x="88" y="73"/>
                  <a:pt x="88" y="73"/>
                </a:cubicBezTo>
                <a:cubicBezTo>
                  <a:pt x="97" y="73"/>
                  <a:pt x="104" y="64"/>
                  <a:pt x="104" y="54"/>
                </a:cubicBezTo>
                <a:cubicBezTo>
                  <a:pt x="104" y="43"/>
                  <a:pt x="97" y="34"/>
                  <a:pt x="88" y="34"/>
                </a:cubicBezTo>
                <a:cubicBezTo>
                  <a:pt x="79" y="34"/>
                  <a:pt x="79" y="34"/>
                  <a:pt x="79" y="34"/>
                </a:cubicBezTo>
                <a:cubicBezTo>
                  <a:pt x="82" y="19"/>
                  <a:pt x="88" y="8"/>
                  <a:pt x="96" y="8"/>
                </a:cubicBezTo>
                <a:cubicBezTo>
                  <a:pt x="107" y="8"/>
                  <a:pt x="115" y="28"/>
                  <a:pt x="115" y="54"/>
                </a:cubicBezTo>
                <a:cubicBezTo>
                  <a:pt x="115" y="79"/>
                  <a:pt x="107" y="100"/>
                  <a:pt x="96" y="100"/>
                </a:cubicBezTo>
                <a:close/>
                <a:moveTo>
                  <a:pt x="96" y="100"/>
                </a:moveTo>
                <a:cubicBezTo>
                  <a:pt x="96" y="100"/>
                  <a:pt x="96" y="100"/>
                  <a:pt x="96" y="100"/>
                </a:cubicBezTo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7" name="Google Shape;2927;p64"/>
          <p:cNvSpPr/>
          <p:nvPr/>
        </p:nvSpPr>
        <p:spPr>
          <a:xfrm>
            <a:off x="9418051" y="1702227"/>
            <a:ext cx="1022624" cy="749480"/>
          </a:xfrm>
          <a:custGeom>
            <a:avLst/>
            <a:gdLst/>
            <a:ahLst/>
            <a:cxnLst/>
            <a:rect l="l" t="t" r="r" b="b"/>
            <a:pathLst>
              <a:path w="115" h="84" extrusionOk="0">
                <a:moveTo>
                  <a:pt x="18" y="9"/>
                </a:moveTo>
                <a:cubicBezTo>
                  <a:pt x="98" y="9"/>
                  <a:pt x="98" y="9"/>
                  <a:pt x="98" y="9"/>
                </a:cubicBezTo>
                <a:cubicBezTo>
                  <a:pt x="98" y="57"/>
                  <a:pt x="98" y="57"/>
                  <a:pt x="98" y="57"/>
                </a:cubicBezTo>
                <a:cubicBezTo>
                  <a:pt x="18" y="57"/>
                  <a:pt x="18" y="57"/>
                  <a:pt x="18" y="57"/>
                </a:cubicBezTo>
                <a:cubicBezTo>
                  <a:pt x="18" y="9"/>
                  <a:pt x="18" y="9"/>
                  <a:pt x="18" y="9"/>
                </a:cubicBezTo>
                <a:close/>
                <a:moveTo>
                  <a:pt x="87" y="31"/>
                </a:moveTo>
                <a:cubicBezTo>
                  <a:pt x="85" y="31"/>
                  <a:pt x="85" y="31"/>
                  <a:pt x="85" y="31"/>
                </a:cubicBezTo>
                <a:cubicBezTo>
                  <a:pt x="85" y="51"/>
                  <a:pt x="85" y="51"/>
                  <a:pt x="85" y="51"/>
                </a:cubicBezTo>
                <a:cubicBezTo>
                  <a:pt x="87" y="51"/>
                  <a:pt x="87" y="51"/>
                  <a:pt x="87" y="51"/>
                </a:cubicBezTo>
                <a:cubicBezTo>
                  <a:pt x="87" y="31"/>
                  <a:pt x="87" y="31"/>
                  <a:pt x="87" y="31"/>
                </a:cubicBezTo>
                <a:close/>
                <a:moveTo>
                  <a:pt x="84" y="18"/>
                </a:moveTo>
                <a:cubicBezTo>
                  <a:pt x="84" y="18"/>
                  <a:pt x="84" y="18"/>
                  <a:pt x="84" y="18"/>
                </a:cubicBezTo>
                <a:cubicBezTo>
                  <a:pt x="84" y="18"/>
                  <a:pt x="84" y="18"/>
                  <a:pt x="84" y="18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82" y="16"/>
                  <a:pt x="82" y="16"/>
                  <a:pt x="82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6"/>
                  <a:pt x="81" y="16"/>
                  <a:pt x="81" y="16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1" y="18"/>
                  <a:pt x="81" y="18"/>
                  <a:pt x="81" y="18"/>
                </a:cubicBezTo>
                <a:cubicBezTo>
                  <a:pt x="84" y="18"/>
                  <a:pt x="84" y="18"/>
                  <a:pt x="84" y="18"/>
                </a:cubicBezTo>
                <a:close/>
                <a:moveTo>
                  <a:pt x="78" y="29"/>
                </a:moveTo>
                <a:cubicBezTo>
                  <a:pt x="79" y="30"/>
                  <a:pt x="80" y="30"/>
                  <a:pt x="81" y="29"/>
                </a:cubicBezTo>
                <a:cubicBezTo>
                  <a:pt x="82" y="30"/>
                  <a:pt x="83" y="30"/>
                  <a:pt x="84" y="29"/>
                </a:cubicBezTo>
                <a:cubicBezTo>
                  <a:pt x="85" y="30"/>
                  <a:pt x="86" y="30"/>
                  <a:pt x="87" y="29"/>
                </a:cubicBezTo>
                <a:cubicBezTo>
                  <a:pt x="86" y="26"/>
                  <a:pt x="85" y="22"/>
                  <a:pt x="84" y="19"/>
                </a:cubicBezTo>
                <a:cubicBezTo>
                  <a:pt x="81" y="19"/>
                  <a:pt x="81" y="19"/>
                  <a:pt x="81" y="19"/>
                </a:cubicBezTo>
                <a:cubicBezTo>
                  <a:pt x="78" y="29"/>
                  <a:pt x="78" y="29"/>
                  <a:pt x="78" y="29"/>
                </a:cubicBezTo>
                <a:close/>
                <a:moveTo>
                  <a:pt x="81" y="31"/>
                </a:moveTo>
                <a:cubicBezTo>
                  <a:pt x="78" y="31"/>
                  <a:pt x="78" y="31"/>
                  <a:pt x="78" y="31"/>
                </a:cubicBezTo>
                <a:cubicBezTo>
                  <a:pt x="78" y="51"/>
                  <a:pt x="78" y="51"/>
                  <a:pt x="78" y="51"/>
                </a:cubicBezTo>
                <a:cubicBezTo>
                  <a:pt x="81" y="51"/>
                  <a:pt x="81" y="51"/>
                  <a:pt x="81" y="5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84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81" y="51"/>
                  <a:pt x="81" y="51"/>
                  <a:pt x="81" y="51"/>
                </a:cubicBezTo>
                <a:cubicBezTo>
                  <a:pt x="84" y="51"/>
                  <a:pt x="84" y="51"/>
                  <a:pt x="84" y="51"/>
                </a:cubicBezTo>
                <a:cubicBezTo>
                  <a:pt x="84" y="31"/>
                  <a:pt x="84" y="31"/>
                  <a:pt x="84" y="31"/>
                </a:cubicBezTo>
                <a:close/>
                <a:moveTo>
                  <a:pt x="66" y="51"/>
                </a:moveTo>
                <a:cubicBezTo>
                  <a:pt x="75" y="51"/>
                  <a:pt x="75" y="51"/>
                  <a:pt x="75" y="51"/>
                </a:cubicBezTo>
                <a:cubicBezTo>
                  <a:pt x="73" y="35"/>
                  <a:pt x="73" y="35"/>
                  <a:pt x="73" y="35"/>
                </a:cubicBezTo>
                <a:cubicBezTo>
                  <a:pt x="68" y="35"/>
                  <a:pt x="68" y="35"/>
                  <a:pt x="68" y="35"/>
                </a:cubicBezTo>
                <a:cubicBezTo>
                  <a:pt x="66" y="51"/>
                  <a:pt x="66" y="51"/>
                  <a:pt x="66" y="51"/>
                </a:cubicBezTo>
                <a:close/>
                <a:moveTo>
                  <a:pt x="68" y="34"/>
                </a:moveTo>
                <a:cubicBezTo>
                  <a:pt x="70" y="34"/>
                  <a:pt x="71" y="34"/>
                  <a:pt x="72" y="34"/>
                </a:cubicBezTo>
                <a:cubicBezTo>
                  <a:pt x="82" y="26"/>
                  <a:pt x="69" y="19"/>
                  <a:pt x="71" y="15"/>
                </a:cubicBezTo>
                <a:cubicBezTo>
                  <a:pt x="67" y="18"/>
                  <a:pt x="59" y="26"/>
                  <a:pt x="68" y="34"/>
                </a:cubicBezTo>
                <a:close/>
                <a:moveTo>
                  <a:pt x="33" y="15"/>
                </a:moveTo>
                <a:cubicBezTo>
                  <a:pt x="33" y="15"/>
                  <a:pt x="33" y="15"/>
                  <a:pt x="33" y="15"/>
                </a:cubicBezTo>
                <a:cubicBezTo>
                  <a:pt x="33" y="15"/>
                  <a:pt x="33" y="15"/>
                  <a:pt x="33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2" y="16"/>
                  <a:pt x="32" y="16"/>
                </a:cubicBezTo>
                <a:cubicBezTo>
                  <a:pt x="32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6"/>
                  <a:pt x="31" y="16"/>
                </a:cubicBezTo>
                <a:cubicBezTo>
                  <a:pt x="31" y="16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1" y="17"/>
                </a:cubicBezTo>
                <a:cubicBezTo>
                  <a:pt x="31" y="17"/>
                  <a:pt x="31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7"/>
                  <a:pt x="30" y="17"/>
                  <a:pt x="30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9" y="18"/>
                  <a:pt x="29" y="18"/>
                  <a:pt x="29" y="18"/>
                </a:cubicBezTo>
                <a:cubicBezTo>
                  <a:pt x="28" y="20"/>
                  <a:pt x="26" y="22"/>
                  <a:pt x="26" y="25"/>
                </a:cubicBezTo>
                <a:cubicBezTo>
                  <a:pt x="26" y="25"/>
                  <a:pt x="26" y="25"/>
                  <a:pt x="26" y="25"/>
                </a:cubicBezTo>
                <a:cubicBezTo>
                  <a:pt x="25" y="29"/>
                  <a:pt x="29" y="35"/>
                  <a:pt x="24" y="37"/>
                </a:cubicBezTo>
                <a:cubicBezTo>
                  <a:pt x="51" y="37"/>
                  <a:pt x="51" y="37"/>
                  <a:pt x="51" y="37"/>
                </a:cubicBezTo>
                <a:cubicBezTo>
                  <a:pt x="54" y="29"/>
                  <a:pt x="51" y="14"/>
                  <a:pt x="38" y="14"/>
                </a:cubicBezTo>
                <a:cubicBezTo>
                  <a:pt x="36" y="14"/>
                  <a:pt x="35" y="15"/>
                  <a:pt x="33" y="15"/>
                </a:cubicBezTo>
                <a:close/>
                <a:moveTo>
                  <a:pt x="29" y="25"/>
                </a:moveTo>
                <a:cubicBezTo>
                  <a:pt x="29" y="25"/>
                  <a:pt x="29" y="25"/>
                  <a:pt x="29" y="24"/>
                </a:cubicBezTo>
                <a:cubicBezTo>
                  <a:pt x="29" y="25"/>
                  <a:pt x="28" y="26"/>
                  <a:pt x="28" y="27"/>
                </a:cubicBezTo>
                <a:cubicBezTo>
                  <a:pt x="28" y="32"/>
                  <a:pt x="33" y="36"/>
                  <a:pt x="38" y="36"/>
                </a:cubicBezTo>
                <a:cubicBezTo>
                  <a:pt x="43" y="36"/>
                  <a:pt x="47" y="32"/>
                  <a:pt x="47" y="27"/>
                </a:cubicBezTo>
                <a:cubicBezTo>
                  <a:pt x="47" y="26"/>
                  <a:pt x="47" y="26"/>
                  <a:pt x="47" y="25"/>
                </a:cubicBezTo>
                <a:cubicBezTo>
                  <a:pt x="41" y="25"/>
                  <a:pt x="41" y="25"/>
                  <a:pt x="41" y="25"/>
                </a:cubicBezTo>
                <a:cubicBezTo>
                  <a:pt x="40" y="23"/>
                  <a:pt x="40" y="23"/>
                  <a:pt x="40" y="23"/>
                </a:cubicBezTo>
                <a:cubicBezTo>
                  <a:pt x="40" y="25"/>
                  <a:pt x="40" y="25"/>
                  <a:pt x="40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0"/>
                  <a:pt x="39" y="20"/>
                  <a:pt x="39" y="20"/>
                </a:cubicBezTo>
                <a:cubicBezTo>
                  <a:pt x="38" y="25"/>
                  <a:pt x="38" y="25"/>
                  <a:pt x="38" y="25"/>
                </a:cubicBezTo>
                <a:cubicBezTo>
                  <a:pt x="29" y="25"/>
                  <a:pt x="29" y="25"/>
                  <a:pt x="29" y="25"/>
                </a:cubicBezTo>
                <a:close/>
                <a:moveTo>
                  <a:pt x="41" y="27"/>
                </a:moveTo>
                <a:cubicBezTo>
                  <a:pt x="41" y="27"/>
                  <a:pt x="40" y="28"/>
                  <a:pt x="40" y="29"/>
                </a:cubicBezTo>
                <a:cubicBezTo>
                  <a:pt x="40" y="29"/>
                  <a:pt x="41" y="30"/>
                  <a:pt x="41" y="30"/>
                </a:cubicBezTo>
                <a:cubicBezTo>
                  <a:pt x="42" y="30"/>
                  <a:pt x="43" y="29"/>
                  <a:pt x="43" y="29"/>
                </a:cubicBezTo>
                <a:cubicBezTo>
                  <a:pt x="43" y="28"/>
                  <a:pt x="42" y="27"/>
                  <a:pt x="41" y="27"/>
                </a:cubicBezTo>
                <a:close/>
                <a:moveTo>
                  <a:pt x="34" y="27"/>
                </a:moveTo>
                <a:cubicBezTo>
                  <a:pt x="33" y="27"/>
                  <a:pt x="33" y="28"/>
                  <a:pt x="33" y="29"/>
                </a:cubicBezTo>
                <a:cubicBezTo>
                  <a:pt x="33" y="29"/>
                  <a:pt x="33" y="30"/>
                  <a:pt x="34" y="30"/>
                </a:cubicBezTo>
                <a:cubicBezTo>
                  <a:pt x="35" y="30"/>
                  <a:pt x="35" y="29"/>
                  <a:pt x="35" y="29"/>
                </a:cubicBezTo>
                <a:cubicBezTo>
                  <a:pt x="35" y="28"/>
                  <a:pt x="35" y="27"/>
                  <a:pt x="34" y="27"/>
                </a:cubicBezTo>
                <a:close/>
                <a:moveTo>
                  <a:pt x="53" y="53"/>
                </a:moveTo>
                <a:cubicBezTo>
                  <a:pt x="52" y="46"/>
                  <a:pt x="48" y="40"/>
                  <a:pt x="42" y="38"/>
                </a:cubicBezTo>
                <a:cubicBezTo>
                  <a:pt x="33" y="50"/>
                  <a:pt x="33" y="50"/>
                  <a:pt x="33" y="50"/>
                </a:cubicBezTo>
                <a:cubicBezTo>
                  <a:pt x="33" y="38"/>
                  <a:pt x="33" y="38"/>
                  <a:pt x="33" y="38"/>
                </a:cubicBezTo>
                <a:cubicBezTo>
                  <a:pt x="27" y="40"/>
                  <a:pt x="23" y="46"/>
                  <a:pt x="23" y="53"/>
                </a:cubicBezTo>
                <a:cubicBezTo>
                  <a:pt x="53" y="53"/>
                  <a:pt x="53" y="53"/>
                  <a:pt x="53" y="53"/>
                </a:cubicBezTo>
                <a:close/>
                <a:moveTo>
                  <a:pt x="51" y="70"/>
                </a:moveTo>
                <a:cubicBezTo>
                  <a:pt x="64" y="70"/>
                  <a:pt x="64" y="70"/>
                  <a:pt x="64" y="70"/>
                </a:cubicBezTo>
                <a:cubicBezTo>
                  <a:pt x="68" y="77"/>
                  <a:pt x="68" y="77"/>
                  <a:pt x="68" y="77"/>
                </a:cubicBezTo>
                <a:cubicBezTo>
                  <a:pt x="48" y="77"/>
                  <a:pt x="48" y="77"/>
                  <a:pt x="48" y="77"/>
                </a:cubicBezTo>
                <a:cubicBezTo>
                  <a:pt x="51" y="70"/>
                  <a:pt x="51" y="70"/>
                  <a:pt x="51" y="70"/>
                </a:cubicBezTo>
                <a:close/>
                <a:moveTo>
                  <a:pt x="18" y="0"/>
                </a:moveTo>
                <a:cubicBezTo>
                  <a:pt x="13" y="0"/>
                  <a:pt x="10" y="4"/>
                  <a:pt x="10" y="9"/>
                </a:cubicBezTo>
                <a:cubicBezTo>
                  <a:pt x="10" y="56"/>
                  <a:pt x="10" y="56"/>
                  <a:pt x="10" y="56"/>
                </a:cubicBezTo>
                <a:cubicBezTo>
                  <a:pt x="10" y="60"/>
                  <a:pt x="12" y="63"/>
                  <a:pt x="16" y="64"/>
                </a:cubicBezTo>
                <a:cubicBezTo>
                  <a:pt x="16" y="64"/>
                  <a:pt x="16" y="64"/>
                  <a:pt x="16" y="64"/>
                </a:cubicBezTo>
                <a:cubicBezTo>
                  <a:pt x="0" y="76"/>
                  <a:pt x="0" y="76"/>
                  <a:pt x="0" y="76"/>
                </a:cubicBezTo>
                <a:cubicBezTo>
                  <a:pt x="0" y="84"/>
                  <a:pt x="0" y="84"/>
                  <a:pt x="0" y="84"/>
                </a:cubicBezTo>
                <a:cubicBezTo>
                  <a:pt x="115" y="84"/>
                  <a:pt x="115" y="84"/>
                  <a:pt x="115" y="84"/>
                </a:cubicBezTo>
                <a:cubicBezTo>
                  <a:pt x="115" y="76"/>
                  <a:pt x="115" y="76"/>
                  <a:pt x="115" y="76"/>
                </a:cubicBezTo>
                <a:cubicBezTo>
                  <a:pt x="99" y="64"/>
                  <a:pt x="99" y="64"/>
                  <a:pt x="99" y="64"/>
                </a:cubicBezTo>
                <a:cubicBezTo>
                  <a:pt x="103" y="64"/>
                  <a:pt x="106" y="60"/>
                  <a:pt x="106" y="56"/>
                </a:cubicBezTo>
                <a:cubicBezTo>
                  <a:pt x="106" y="9"/>
                  <a:pt x="106" y="9"/>
                  <a:pt x="106" y="9"/>
                </a:cubicBezTo>
                <a:cubicBezTo>
                  <a:pt x="106" y="4"/>
                  <a:pt x="102" y="0"/>
                  <a:pt x="97" y="0"/>
                </a:cubicBezTo>
                <a:lnTo>
                  <a:pt x="18" y="0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9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29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9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9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9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29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7" name="Google Shape;3937;p90"/>
          <p:cNvSpPr txBox="1"/>
          <p:nvPr/>
        </p:nvSpPr>
        <p:spPr>
          <a:xfrm>
            <a:off x="2044247" y="822911"/>
            <a:ext cx="81035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1" i="0" u="none" strike="noStrike" cap="none" dirty="0">
                <a:solidFill>
                  <a:srgbClr val="41414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問題彙整</a:t>
            </a:r>
            <a:r>
              <a:rPr lang="zh-TW" sz="44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《計畫執行》</a:t>
            </a:r>
            <a:endParaRPr sz="44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38" name="Google Shape;3938;p90"/>
          <p:cNvSpPr/>
          <p:nvPr/>
        </p:nvSpPr>
        <p:spPr>
          <a:xfrm>
            <a:off x="1943100" y="2308308"/>
            <a:ext cx="8940800" cy="37521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本期計畫著重推動SDGs、SEL與19項議題融入之跨域美感課程。</a:t>
            </a: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可與貴校其他領域專任教師共組團隊申請計畫。</a:t>
            </a: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縣市轄屬/國教署轄屬私立學校皆可申請計畫。</a:t>
            </a: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計畫期程為一學年(</a:t>
            </a:r>
            <a:r>
              <a:rPr lang="zh-TW" sz="2000" b="1" i="0" u="none" strike="noStrike" cap="none" dirty="0" smtClean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</a:t>
            </a:r>
            <a:r>
              <a:rPr lang="en-US" altLang="zh-TW" sz="2000" b="1" i="0" u="none" strike="noStrike" cap="none" dirty="0" smtClean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4</a:t>
            </a:r>
            <a:r>
              <a:rPr lang="zh-TW" sz="2000" b="1" i="0" u="none" strike="noStrike" cap="none" dirty="0" smtClean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學年</a:t>
            </a: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)，需當學年執行完成並依規定辦理成果核結。</a:t>
            </a: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→執行期程為一學年，教師社群編制大小不限，課程推動方式請參考前述簡報</a:t>
            </a:r>
            <a:endParaRPr sz="2000" b="1" i="0" u="none" strike="noStrike" cap="none" dirty="0">
              <a:solidFill>
                <a:srgbClr val="204559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   介紹內容</a:t>
            </a:r>
            <a:r>
              <a:rPr lang="zh-TW" sz="2000" b="1" i="0" u="none" strike="noStrike" cap="none" dirty="0">
                <a:solidFill>
                  <a:srgbClr val="72281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(簡報將於說明會後同步上架官網)</a:t>
            </a:r>
            <a:r>
              <a:rPr lang="zh-TW" sz="2000" b="1" i="0" u="none" strike="noStrike" cap="none" dirty="0">
                <a:solidFill>
                  <a:srgbClr val="204559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。</a:t>
            </a:r>
            <a:endParaRPr sz="2000" b="1" i="0" u="none" strike="noStrike" cap="none" dirty="0">
              <a:solidFill>
                <a:srgbClr val="72281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39" name="Google Shape;3939;p90"/>
          <p:cNvSpPr/>
          <p:nvPr/>
        </p:nvSpPr>
        <p:spPr>
          <a:xfrm>
            <a:off x="1511300" y="1977983"/>
            <a:ext cx="9169400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這一期的跨領域課程是否有不同的階段性要求或方向？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兼任教師可申請計畫嗎？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私校可參與種子學校計畫申請嗎?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計畫執行成果與執行時間需於當學年執行完畢嗎？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執行時間長短，編制大小，課程模式是否有依循規則與方式？  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4" name="Google Shape;3944;p91"/>
          <p:cNvSpPr txBox="1"/>
          <p:nvPr/>
        </p:nvSpPr>
        <p:spPr>
          <a:xfrm>
            <a:off x="2044247" y="822911"/>
            <a:ext cx="810350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zh-TW" sz="6000" b="1" i="0" u="none" strike="noStrike" cap="none">
                <a:solidFill>
                  <a:srgbClr val="41414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問題彙整</a:t>
            </a:r>
            <a:r>
              <a:rPr lang="zh-TW" sz="4400" b="1" i="0" u="none" strike="noStrike" cap="none">
                <a:solidFill>
                  <a:srgbClr val="7C891D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《經費核銷》</a:t>
            </a:r>
            <a:endParaRPr sz="4400" b="1" i="0" u="none" strike="noStrike" cap="none">
              <a:solidFill>
                <a:srgbClr val="7C891D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45" name="Google Shape;3945;p91"/>
          <p:cNvSpPr/>
          <p:nvPr/>
        </p:nvSpPr>
        <p:spPr>
          <a:xfrm>
            <a:off x="1473200" y="1933595"/>
            <a:ext cx="9169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因非市區學校，金援少，執行教師可能得負擔全部的費用。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計畫經費編列方式與相關成果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設備費用少，須於第1年採購完畢，餘款不足1萬無法採購，如何處理？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457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r>
              <a:rPr lang="zh-TW" sz="20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經費可支付學生為配合課程之交通費？</a:t>
            </a: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584200" marR="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+mj-lt"/>
              <a:buAutoNum type="arabicPeriod"/>
            </a:pPr>
            <a:endParaRPr sz="2000" b="1" i="0" u="none" strike="noStrike" cap="none" dirty="0">
              <a:solidFill>
                <a:schemeClr val="dk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946" name="Google Shape;3946;p91"/>
          <p:cNvSpPr/>
          <p:nvPr/>
        </p:nvSpPr>
        <p:spPr>
          <a:xfrm>
            <a:off x="2006600" y="2289195"/>
            <a:ext cx="8966200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525B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計畫原則上為100%全額補助，不需教師自行負擔費用。</a:t>
            </a:r>
            <a:endParaRPr sz="2000" b="1" i="0" u="none" strike="noStrike" cap="none" dirty="0">
              <a:solidFill>
                <a:srgbClr val="525B1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525B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000" b="1" i="0" u="none" strike="noStrike" cap="none" dirty="0">
              <a:solidFill>
                <a:srgbClr val="525B1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525B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請參考前述簡報介紹內容</a:t>
            </a:r>
            <a:r>
              <a:rPr lang="zh-TW" sz="2000" b="1" i="0" u="none" strike="noStrike" cap="none" dirty="0">
                <a:solidFill>
                  <a:srgbClr val="8162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(簡報將於說明會後同步上架官網)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525B1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525B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本計畫無補助設備費，如有設備租借需求歡迎洽詢計畫辦公室。</a:t>
            </a:r>
            <a:endParaRPr sz="2000" b="1" i="0" u="none" strike="noStrike" cap="none" dirty="0">
              <a:solidFill>
                <a:srgbClr val="525B1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 dirty="0">
              <a:solidFill>
                <a:srgbClr val="525B1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 dirty="0">
                <a:solidFill>
                  <a:srgbClr val="525B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→ 計畫經費可運用於課程執行所需之師生遊覽車接駁費用</a:t>
            </a:r>
            <a:r>
              <a:rPr lang="zh-TW" sz="2000" b="1" i="0" u="none" strike="noStrike" cap="none" dirty="0" smtClean="0">
                <a:solidFill>
                  <a:srgbClr val="525B13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2000" b="1" i="0" u="none" strike="noStrike" cap="none" dirty="0">
              <a:solidFill>
                <a:srgbClr val="525B13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1" name="Google Shape;3951;p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96000" y="4759248"/>
            <a:ext cx="5400000" cy="2150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52" name="Google Shape;3952;p92"/>
          <p:cNvGrpSpPr/>
          <p:nvPr/>
        </p:nvGrpSpPr>
        <p:grpSpPr>
          <a:xfrm>
            <a:off x="4225940" y="1076680"/>
            <a:ext cx="3740119" cy="3745791"/>
            <a:chOff x="-305415" y="-301090"/>
            <a:chExt cx="3738118" cy="3743551"/>
          </a:xfrm>
        </p:grpSpPr>
        <p:grpSp>
          <p:nvGrpSpPr>
            <p:cNvPr id="3953" name="Google Shape;3953;p92"/>
            <p:cNvGrpSpPr/>
            <p:nvPr/>
          </p:nvGrpSpPr>
          <p:grpSpPr>
            <a:xfrm rot="4947725">
              <a:off x="-7041" y="7041"/>
              <a:ext cx="3141371" cy="3127289"/>
              <a:chOff x="0" y="0"/>
              <a:chExt cx="4249738" cy="4230688"/>
            </a:xfrm>
          </p:grpSpPr>
          <p:sp>
            <p:nvSpPr>
              <p:cNvPr id="3954" name="Google Shape;3954;p92"/>
              <p:cNvSpPr/>
              <p:nvPr/>
            </p:nvSpPr>
            <p:spPr>
              <a:xfrm>
                <a:off x="30163" y="30163"/>
                <a:ext cx="4189413" cy="4170363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27" extrusionOk="0">
                    <a:moveTo>
                      <a:pt x="1076" y="2627"/>
                    </a:moveTo>
                    <a:lnTo>
                      <a:pt x="622" y="2451"/>
                    </a:lnTo>
                    <a:lnTo>
                      <a:pt x="263" y="2123"/>
                    </a:lnTo>
                    <a:lnTo>
                      <a:pt x="46" y="1687"/>
                    </a:lnTo>
                    <a:lnTo>
                      <a:pt x="0" y="1203"/>
                    </a:lnTo>
                    <a:lnTo>
                      <a:pt x="134" y="734"/>
                    </a:lnTo>
                    <a:lnTo>
                      <a:pt x="426" y="346"/>
                    </a:lnTo>
                    <a:lnTo>
                      <a:pt x="841" y="90"/>
                    </a:lnTo>
                    <a:lnTo>
                      <a:pt x="1320" y="0"/>
                    </a:lnTo>
                    <a:lnTo>
                      <a:pt x="1799" y="90"/>
                    </a:lnTo>
                    <a:lnTo>
                      <a:pt x="2213" y="346"/>
                    </a:lnTo>
                    <a:lnTo>
                      <a:pt x="2506" y="734"/>
                    </a:lnTo>
                    <a:lnTo>
                      <a:pt x="2639" y="1203"/>
                    </a:lnTo>
                    <a:lnTo>
                      <a:pt x="2594" y="1687"/>
                    </a:lnTo>
                    <a:lnTo>
                      <a:pt x="2377" y="2123"/>
                    </a:lnTo>
                    <a:lnTo>
                      <a:pt x="2017" y="2451"/>
                    </a:lnTo>
                    <a:lnTo>
                      <a:pt x="1563" y="2627"/>
                    </a:lnTo>
                    <a:lnTo>
                      <a:pt x="1076" y="262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955" name="Google Shape;3955;p92"/>
              <p:cNvCxnSpPr/>
              <p:nvPr/>
            </p:nvCxnSpPr>
            <p:spPr>
              <a:xfrm>
                <a:off x="2125663" y="30163"/>
                <a:ext cx="1882775" cy="1165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6" name="Google Shape;3956;p92"/>
              <p:cNvCxnSpPr/>
              <p:nvPr/>
            </p:nvCxnSpPr>
            <p:spPr>
              <a:xfrm flipH="1">
                <a:off x="3803650" y="1195388"/>
                <a:ext cx="204788" cy="22050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7" name="Google Shape;3957;p92"/>
              <p:cNvCxnSpPr/>
              <p:nvPr/>
            </p:nvCxnSpPr>
            <p:spPr>
              <a:xfrm flipH="1">
                <a:off x="1738313" y="3400425"/>
                <a:ext cx="2065338" cy="800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8" name="Google Shape;3958;p92"/>
              <p:cNvCxnSpPr/>
              <p:nvPr/>
            </p:nvCxnSpPr>
            <p:spPr>
              <a:xfrm>
                <a:off x="1738313" y="42005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59" name="Google Shape;3959;p92"/>
              <p:cNvCxnSpPr/>
              <p:nvPr/>
            </p:nvCxnSpPr>
            <p:spPr>
              <a:xfrm>
                <a:off x="30163" y="19399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0" name="Google Shape;3960;p92"/>
              <p:cNvCxnSpPr/>
              <p:nvPr/>
            </p:nvCxnSpPr>
            <p:spPr>
              <a:xfrm>
                <a:off x="1738313" y="385763"/>
                <a:ext cx="1804988" cy="193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1" name="Google Shape;3961;p92"/>
              <p:cNvCxnSpPr/>
              <p:nvPr/>
            </p:nvCxnSpPr>
            <p:spPr>
              <a:xfrm>
                <a:off x="3543300" y="579438"/>
                <a:ext cx="371475" cy="162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2" name="Google Shape;3962;p92"/>
              <p:cNvCxnSpPr/>
              <p:nvPr/>
            </p:nvCxnSpPr>
            <p:spPr>
              <a:xfrm rot="10800000" flipH="1">
                <a:off x="706438" y="385763"/>
                <a:ext cx="1031875" cy="193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3" name="Google Shape;3963;p92"/>
              <p:cNvCxnSpPr/>
              <p:nvPr/>
            </p:nvCxnSpPr>
            <p:spPr>
              <a:xfrm flipH="1">
                <a:off x="3232150" y="2205038"/>
                <a:ext cx="682625" cy="17160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4" name="Google Shape;3964;p92"/>
              <p:cNvCxnSpPr/>
              <p:nvPr/>
            </p:nvCxnSpPr>
            <p:spPr>
              <a:xfrm flipH="1">
                <a:off x="103188" y="579438"/>
                <a:ext cx="603250" cy="21288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5" name="Google Shape;3965;p92"/>
              <p:cNvCxnSpPr/>
              <p:nvPr/>
            </p:nvCxnSpPr>
            <p:spPr>
              <a:xfrm flipH="1">
                <a:off x="1738313" y="30163"/>
                <a:ext cx="387350" cy="35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6" name="Google Shape;3966;p92"/>
              <p:cNvCxnSpPr/>
              <p:nvPr/>
            </p:nvCxnSpPr>
            <p:spPr>
              <a:xfrm>
                <a:off x="884238" y="30702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7" name="Google Shape;3967;p92"/>
              <p:cNvCxnSpPr/>
              <p:nvPr/>
            </p:nvCxnSpPr>
            <p:spPr>
              <a:xfrm>
                <a:off x="242888" y="1195388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8" name="Google Shape;3968;p92"/>
              <p:cNvCxnSpPr/>
              <p:nvPr/>
            </p:nvCxnSpPr>
            <p:spPr>
              <a:xfrm flipH="1">
                <a:off x="242888" y="385763"/>
                <a:ext cx="1495425" cy="8096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69" name="Google Shape;3969;p92"/>
              <p:cNvCxnSpPr/>
              <p:nvPr/>
            </p:nvCxnSpPr>
            <p:spPr>
              <a:xfrm>
                <a:off x="30163" y="1939925"/>
                <a:ext cx="282575" cy="2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0" name="Google Shape;3970;p92"/>
              <p:cNvCxnSpPr/>
              <p:nvPr/>
            </p:nvCxnSpPr>
            <p:spPr>
              <a:xfrm flipH="1">
                <a:off x="3914775" y="1939925"/>
                <a:ext cx="304800" cy="2651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1" name="Google Shape;3971;p92"/>
              <p:cNvCxnSpPr/>
              <p:nvPr/>
            </p:nvCxnSpPr>
            <p:spPr>
              <a:xfrm>
                <a:off x="1738313" y="42005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2" name="Google Shape;3972;p92"/>
              <p:cNvCxnSpPr/>
              <p:nvPr/>
            </p:nvCxnSpPr>
            <p:spPr>
              <a:xfrm>
                <a:off x="447675" y="34004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3" name="Google Shape;3973;p92"/>
              <p:cNvCxnSpPr/>
              <p:nvPr/>
            </p:nvCxnSpPr>
            <p:spPr>
              <a:xfrm flipH="1">
                <a:off x="2511425" y="3567113"/>
                <a:ext cx="860425" cy="6334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4" name="Google Shape;3974;p92"/>
              <p:cNvCxnSpPr/>
              <p:nvPr/>
            </p:nvCxnSpPr>
            <p:spPr>
              <a:xfrm>
                <a:off x="447675" y="3400425"/>
                <a:ext cx="1824038" cy="593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5" name="Google Shape;3975;p92"/>
              <p:cNvCxnSpPr/>
              <p:nvPr/>
            </p:nvCxnSpPr>
            <p:spPr>
              <a:xfrm>
                <a:off x="1358900" y="3697288"/>
                <a:ext cx="379413" cy="5032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6" name="Google Shape;3976;p92"/>
              <p:cNvCxnSpPr/>
              <p:nvPr/>
            </p:nvCxnSpPr>
            <p:spPr>
              <a:xfrm flipH="1">
                <a:off x="1017588" y="3697288"/>
                <a:ext cx="341313" cy="2238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7" name="Google Shape;3977;p92"/>
              <p:cNvCxnSpPr/>
              <p:nvPr/>
            </p:nvCxnSpPr>
            <p:spPr>
              <a:xfrm flipH="1">
                <a:off x="2271713" y="2946400"/>
                <a:ext cx="1347788" cy="10477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8" name="Google Shape;3978;p92"/>
              <p:cNvCxnSpPr/>
              <p:nvPr/>
            </p:nvCxnSpPr>
            <p:spPr>
              <a:xfrm>
                <a:off x="2271713" y="3994150"/>
                <a:ext cx="239713" cy="206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79" name="Google Shape;3979;p92"/>
              <p:cNvCxnSpPr/>
              <p:nvPr/>
            </p:nvCxnSpPr>
            <p:spPr>
              <a:xfrm>
                <a:off x="2941638" y="3471863"/>
                <a:ext cx="430213" cy="952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0" name="Google Shape;3980;p92"/>
              <p:cNvCxnSpPr/>
              <p:nvPr/>
            </p:nvCxnSpPr>
            <p:spPr>
              <a:xfrm>
                <a:off x="312738" y="1965325"/>
                <a:ext cx="223838" cy="8620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1" name="Google Shape;3981;p92"/>
              <p:cNvCxnSpPr/>
              <p:nvPr/>
            </p:nvCxnSpPr>
            <p:spPr>
              <a:xfrm>
                <a:off x="103188" y="2708275"/>
                <a:ext cx="433388" cy="11906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2" name="Google Shape;3982;p92"/>
              <p:cNvCxnSpPr/>
              <p:nvPr/>
            </p:nvCxnSpPr>
            <p:spPr>
              <a:xfrm flipH="1">
                <a:off x="447675" y="2827338"/>
                <a:ext cx="88900" cy="5730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3" name="Google Shape;3983;p92"/>
              <p:cNvCxnSpPr/>
              <p:nvPr/>
            </p:nvCxnSpPr>
            <p:spPr>
              <a:xfrm>
                <a:off x="242888" y="1195388"/>
                <a:ext cx="69850" cy="7699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4" name="Google Shape;3984;p92"/>
              <p:cNvCxnSpPr/>
              <p:nvPr/>
            </p:nvCxnSpPr>
            <p:spPr>
              <a:xfrm rot="10800000" flipH="1">
                <a:off x="3619500" y="2708275"/>
                <a:ext cx="528638" cy="238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5" name="Google Shape;3985;p92"/>
              <p:cNvCxnSpPr/>
              <p:nvPr/>
            </p:nvCxnSpPr>
            <p:spPr>
              <a:xfrm>
                <a:off x="3914775" y="2205038"/>
                <a:ext cx="233363" cy="5032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6" name="Google Shape;3986;p92"/>
              <p:cNvCxnSpPr/>
              <p:nvPr/>
            </p:nvCxnSpPr>
            <p:spPr>
              <a:xfrm>
                <a:off x="3914775" y="2205038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7" name="Google Shape;3987;p92"/>
              <p:cNvCxnSpPr/>
              <p:nvPr/>
            </p:nvCxnSpPr>
            <p:spPr>
              <a:xfrm>
                <a:off x="2941638" y="3471863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3988" name="Google Shape;3988;p92"/>
              <p:cNvCxnSpPr/>
              <p:nvPr/>
            </p:nvCxnSpPr>
            <p:spPr>
              <a:xfrm>
                <a:off x="536575" y="2827338"/>
                <a:ext cx="822325" cy="8699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89" name="Google Shape;3989;p92"/>
              <p:cNvSpPr/>
              <p:nvPr/>
            </p:nvSpPr>
            <p:spPr>
              <a:xfrm>
                <a:off x="555625" y="97631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0" name="Google Shape;3990;p92"/>
              <p:cNvSpPr/>
              <p:nvPr/>
            </p:nvSpPr>
            <p:spPr>
              <a:xfrm>
                <a:off x="211138" y="116681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1" name="Google Shape;3991;p92"/>
              <p:cNvSpPr/>
              <p:nvPr/>
            </p:nvSpPr>
            <p:spPr>
              <a:xfrm>
                <a:off x="677863" y="5492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3992" name="Google Shape;3992;p92"/>
              <p:cNvCxnSpPr/>
              <p:nvPr/>
            </p:nvCxnSpPr>
            <p:spPr>
              <a:xfrm rot="10800000">
                <a:off x="706438" y="579438"/>
                <a:ext cx="396875" cy="150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3993" name="Google Shape;3993;p92"/>
              <p:cNvSpPr/>
              <p:nvPr/>
            </p:nvSpPr>
            <p:spPr>
              <a:xfrm>
                <a:off x="1073150" y="700088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4" name="Google Shape;3994;p92"/>
              <p:cNvSpPr/>
              <p:nvPr/>
            </p:nvSpPr>
            <p:spPr>
              <a:xfrm>
                <a:off x="284163" y="193516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5" name="Google Shape;3995;p92"/>
              <p:cNvSpPr/>
              <p:nvPr/>
            </p:nvSpPr>
            <p:spPr>
              <a:xfrm>
                <a:off x="0" y="1906588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6" name="Google Shape;3996;p92"/>
              <p:cNvSpPr/>
              <p:nvPr/>
            </p:nvSpPr>
            <p:spPr>
              <a:xfrm>
                <a:off x="71438" y="267176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7" name="Google Shape;3997;p92"/>
              <p:cNvSpPr/>
              <p:nvPr/>
            </p:nvSpPr>
            <p:spPr>
              <a:xfrm>
                <a:off x="506413" y="279876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8" name="Google Shape;3998;p92"/>
              <p:cNvSpPr/>
              <p:nvPr/>
            </p:nvSpPr>
            <p:spPr>
              <a:xfrm>
                <a:off x="415925" y="33702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99" name="Google Shape;3999;p92"/>
              <p:cNvSpPr/>
              <p:nvPr/>
            </p:nvSpPr>
            <p:spPr>
              <a:xfrm>
                <a:off x="987425" y="38909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0" name="Google Shape;4000;p92"/>
              <p:cNvSpPr/>
              <p:nvPr/>
            </p:nvSpPr>
            <p:spPr>
              <a:xfrm>
                <a:off x="1328738" y="3667125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1" name="Google Shape;4001;p92"/>
              <p:cNvSpPr/>
              <p:nvPr/>
            </p:nvSpPr>
            <p:spPr>
              <a:xfrm>
                <a:off x="1709738" y="417036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2" name="Google Shape;4002;p92"/>
              <p:cNvSpPr/>
              <p:nvPr/>
            </p:nvSpPr>
            <p:spPr>
              <a:xfrm>
                <a:off x="2239963" y="39655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3" name="Google Shape;4003;p92"/>
              <p:cNvSpPr/>
              <p:nvPr/>
            </p:nvSpPr>
            <p:spPr>
              <a:xfrm>
                <a:off x="2481263" y="41703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4" name="Google Shape;4004;p92"/>
              <p:cNvSpPr/>
              <p:nvPr/>
            </p:nvSpPr>
            <p:spPr>
              <a:xfrm>
                <a:off x="2913063" y="344011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5" name="Google Shape;4005;p92"/>
              <p:cNvSpPr/>
              <p:nvPr/>
            </p:nvSpPr>
            <p:spPr>
              <a:xfrm>
                <a:off x="3343275" y="3536950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6" name="Google Shape;4006;p92"/>
              <p:cNvSpPr/>
              <p:nvPr/>
            </p:nvSpPr>
            <p:spPr>
              <a:xfrm>
                <a:off x="3201988" y="38909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7" name="Google Shape;4007;p92"/>
              <p:cNvSpPr/>
              <p:nvPr/>
            </p:nvSpPr>
            <p:spPr>
              <a:xfrm>
                <a:off x="3773488" y="33702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8" name="Google Shape;4008;p92"/>
              <p:cNvSpPr/>
              <p:nvPr/>
            </p:nvSpPr>
            <p:spPr>
              <a:xfrm>
                <a:off x="3589338" y="2916238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09" name="Google Shape;4009;p92"/>
              <p:cNvSpPr/>
              <p:nvPr/>
            </p:nvSpPr>
            <p:spPr>
              <a:xfrm>
                <a:off x="3824288" y="28098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0" name="Google Shape;4010;p92"/>
              <p:cNvSpPr/>
              <p:nvPr/>
            </p:nvSpPr>
            <p:spPr>
              <a:xfrm>
                <a:off x="4117975" y="267811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1" name="Google Shape;4011;p92"/>
              <p:cNvSpPr/>
              <p:nvPr/>
            </p:nvSpPr>
            <p:spPr>
              <a:xfrm>
                <a:off x="3884613" y="2174875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2" name="Google Shape;4012;p92"/>
              <p:cNvSpPr/>
              <p:nvPr/>
            </p:nvSpPr>
            <p:spPr>
              <a:xfrm>
                <a:off x="4191000" y="1909763"/>
                <a:ext cx="58738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3" name="Google Shape;4013;p92"/>
              <p:cNvSpPr/>
              <p:nvPr/>
            </p:nvSpPr>
            <p:spPr>
              <a:xfrm>
                <a:off x="3978275" y="116681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4" name="Google Shape;4014;p92"/>
              <p:cNvSpPr/>
              <p:nvPr/>
            </p:nvSpPr>
            <p:spPr>
              <a:xfrm>
                <a:off x="3511550" y="5492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15" name="Google Shape;4015;p92"/>
              <p:cNvCxnSpPr/>
              <p:nvPr/>
            </p:nvCxnSpPr>
            <p:spPr>
              <a:xfrm>
                <a:off x="2886075" y="173038"/>
                <a:ext cx="14288" cy="3381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16" name="Google Shape;4016;p92"/>
              <p:cNvSpPr/>
              <p:nvPr/>
            </p:nvSpPr>
            <p:spPr>
              <a:xfrm>
                <a:off x="2871788" y="48101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7" name="Google Shape;4017;p92"/>
              <p:cNvSpPr/>
              <p:nvPr/>
            </p:nvSpPr>
            <p:spPr>
              <a:xfrm>
                <a:off x="2854325" y="1428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8" name="Google Shape;4018;p92"/>
              <p:cNvSpPr/>
              <p:nvPr/>
            </p:nvSpPr>
            <p:spPr>
              <a:xfrm>
                <a:off x="1709738" y="357188"/>
                <a:ext cx="58738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92"/>
              <p:cNvSpPr/>
              <p:nvPr/>
            </p:nvSpPr>
            <p:spPr>
              <a:xfrm>
                <a:off x="2095500" y="0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92"/>
              <p:cNvSpPr/>
              <p:nvPr/>
            </p:nvSpPr>
            <p:spPr>
              <a:xfrm>
                <a:off x="1336675" y="1428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92"/>
              <p:cNvSpPr/>
              <p:nvPr/>
            </p:nvSpPr>
            <p:spPr>
              <a:xfrm>
                <a:off x="3598863" y="9318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92"/>
            <p:cNvGrpSpPr/>
            <p:nvPr/>
          </p:nvGrpSpPr>
          <p:grpSpPr>
            <a:xfrm rot="-3775067">
              <a:off x="170520" y="183807"/>
              <a:ext cx="2786247" cy="2773758"/>
              <a:chOff x="0" y="0"/>
              <a:chExt cx="4249738" cy="4230688"/>
            </a:xfrm>
          </p:grpSpPr>
          <p:sp>
            <p:nvSpPr>
              <p:cNvPr id="4023" name="Google Shape;4023;p92"/>
              <p:cNvSpPr/>
              <p:nvPr/>
            </p:nvSpPr>
            <p:spPr>
              <a:xfrm>
                <a:off x="30163" y="30163"/>
                <a:ext cx="4189413" cy="4170363"/>
              </a:xfrm>
              <a:custGeom>
                <a:avLst/>
                <a:gdLst/>
                <a:ahLst/>
                <a:cxnLst/>
                <a:rect l="l" t="t" r="r" b="b"/>
                <a:pathLst>
                  <a:path w="2639" h="2627" extrusionOk="0">
                    <a:moveTo>
                      <a:pt x="1076" y="2627"/>
                    </a:moveTo>
                    <a:lnTo>
                      <a:pt x="622" y="2451"/>
                    </a:lnTo>
                    <a:lnTo>
                      <a:pt x="263" y="2123"/>
                    </a:lnTo>
                    <a:lnTo>
                      <a:pt x="46" y="1687"/>
                    </a:lnTo>
                    <a:lnTo>
                      <a:pt x="0" y="1203"/>
                    </a:lnTo>
                    <a:lnTo>
                      <a:pt x="134" y="734"/>
                    </a:lnTo>
                    <a:lnTo>
                      <a:pt x="426" y="346"/>
                    </a:lnTo>
                    <a:lnTo>
                      <a:pt x="841" y="90"/>
                    </a:lnTo>
                    <a:lnTo>
                      <a:pt x="1320" y="0"/>
                    </a:lnTo>
                    <a:lnTo>
                      <a:pt x="1799" y="90"/>
                    </a:lnTo>
                    <a:lnTo>
                      <a:pt x="2213" y="346"/>
                    </a:lnTo>
                    <a:lnTo>
                      <a:pt x="2506" y="734"/>
                    </a:lnTo>
                    <a:lnTo>
                      <a:pt x="2639" y="1203"/>
                    </a:lnTo>
                    <a:lnTo>
                      <a:pt x="2594" y="1687"/>
                    </a:lnTo>
                    <a:lnTo>
                      <a:pt x="2377" y="2123"/>
                    </a:lnTo>
                    <a:lnTo>
                      <a:pt x="2017" y="2451"/>
                    </a:lnTo>
                    <a:lnTo>
                      <a:pt x="1563" y="2627"/>
                    </a:lnTo>
                    <a:lnTo>
                      <a:pt x="1076" y="2627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24" name="Google Shape;4024;p92"/>
              <p:cNvCxnSpPr/>
              <p:nvPr/>
            </p:nvCxnSpPr>
            <p:spPr>
              <a:xfrm>
                <a:off x="2125663" y="30163"/>
                <a:ext cx="1882775" cy="11652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25" name="Google Shape;4025;p92"/>
              <p:cNvCxnSpPr/>
              <p:nvPr/>
            </p:nvCxnSpPr>
            <p:spPr>
              <a:xfrm flipH="1">
                <a:off x="3803650" y="1195388"/>
                <a:ext cx="204788" cy="22050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26" name="Google Shape;4026;p92"/>
              <p:cNvCxnSpPr/>
              <p:nvPr/>
            </p:nvCxnSpPr>
            <p:spPr>
              <a:xfrm flipH="1">
                <a:off x="1738313" y="3400425"/>
                <a:ext cx="2065338" cy="8001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27" name="Google Shape;4027;p92"/>
              <p:cNvCxnSpPr/>
              <p:nvPr/>
            </p:nvCxnSpPr>
            <p:spPr>
              <a:xfrm>
                <a:off x="1738313" y="42005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28" name="Google Shape;4028;p92"/>
              <p:cNvCxnSpPr/>
              <p:nvPr/>
            </p:nvCxnSpPr>
            <p:spPr>
              <a:xfrm>
                <a:off x="30163" y="19399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29" name="Google Shape;4029;p92"/>
              <p:cNvCxnSpPr/>
              <p:nvPr/>
            </p:nvCxnSpPr>
            <p:spPr>
              <a:xfrm>
                <a:off x="1738313" y="385763"/>
                <a:ext cx="1804988" cy="193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0" name="Google Shape;4030;p92"/>
              <p:cNvCxnSpPr/>
              <p:nvPr/>
            </p:nvCxnSpPr>
            <p:spPr>
              <a:xfrm>
                <a:off x="3543300" y="579438"/>
                <a:ext cx="371475" cy="162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1" name="Google Shape;4031;p92"/>
              <p:cNvCxnSpPr/>
              <p:nvPr/>
            </p:nvCxnSpPr>
            <p:spPr>
              <a:xfrm rot="10800000" flipH="1">
                <a:off x="706438" y="385763"/>
                <a:ext cx="1031875" cy="1936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2" name="Google Shape;4032;p92"/>
              <p:cNvCxnSpPr/>
              <p:nvPr/>
            </p:nvCxnSpPr>
            <p:spPr>
              <a:xfrm flipH="1">
                <a:off x="3232150" y="2205038"/>
                <a:ext cx="682625" cy="17160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3" name="Google Shape;4033;p92"/>
              <p:cNvCxnSpPr/>
              <p:nvPr/>
            </p:nvCxnSpPr>
            <p:spPr>
              <a:xfrm flipH="1">
                <a:off x="103188" y="579438"/>
                <a:ext cx="603250" cy="21288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4" name="Google Shape;4034;p92"/>
              <p:cNvCxnSpPr/>
              <p:nvPr/>
            </p:nvCxnSpPr>
            <p:spPr>
              <a:xfrm flipH="1">
                <a:off x="1738313" y="30163"/>
                <a:ext cx="387350" cy="3556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5" name="Google Shape;4035;p92"/>
              <p:cNvCxnSpPr/>
              <p:nvPr/>
            </p:nvCxnSpPr>
            <p:spPr>
              <a:xfrm>
                <a:off x="884238" y="30702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6" name="Google Shape;4036;p92"/>
              <p:cNvCxnSpPr/>
              <p:nvPr/>
            </p:nvCxnSpPr>
            <p:spPr>
              <a:xfrm>
                <a:off x="242888" y="1195388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7" name="Google Shape;4037;p92"/>
              <p:cNvCxnSpPr/>
              <p:nvPr/>
            </p:nvCxnSpPr>
            <p:spPr>
              <a:xfrm flipH="1">
                <a:off x="242888" y="385763"/>
                <a:ext cx="1495425" cy="8096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8" name="Google Shape;4038;p92"/>
              <p:cNvCxnSpPr/>
              <p:nvPr/>
            </p:nvCxnSpPr>
            <p:spPr>
              <a:xfrm>
                <a:off x="30163" y="1939925"/>
                <a:ext cx="282575" cy="254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39" name="Google Shape;4039;p92"/>
              <p:cNvCxnSpPr/>
              <p:nvPr/>
            </p:nvCxnSpPr>
            <p:spPr>
              <a:xfrm flipH="1">
                <a:off x="3914775" y="1939925"/>
                <a:ext cx="304800" cy="2651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0" name="Google Shape;4040;p92"/>
              <p:cNvCxnSpPr/>
              <p:nvPr/>
            </p:nvCxnSpPr>
            <p:spPr>
              <a:xfrm>
                <a:off x="1738313" y="42005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1" name="Google Shape;4041;p92"/>
              <p:cNvCxnSpPr/>
              <p:nvPr/>
            </p:nvCxnSpPr>
            <p:spPr>
              <a:xfrm>
                <a:off x="447675" y="3400425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2" name="Google Shape;4042;p92"/>
              <p:cNvCxnSpPr/>
              <p:nvPr/>
            </p:nvCxnSpPr>
            <p:spPr>
              <a:xfrm flipH="1">
                <a:off x="2511425" y="3567113"/>
                <a:ext cx="860425" cy="6334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3" name="Google Shape;4043;p92"/>
              <p:cNvCxnSpPr/>
              <p:nvPr/>
            </p:nvCxnSpPr>
            <p:spPr>
              <a:xfrm>
                <a:off x="447675" y="3400425"/>
                <a:ext cx="1824038" cy="5937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4" name="Google Shape;4044;p92"/>
              <p:cNvCxnSpPr/>
              <p:nvPr/>
            </p:nvCxnSpPr>
            <p:spPr>
              <a:xfrm>
                <a:off x="1358900" y="3697288"/>
                <a:ext cx="379413" cy="5032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5" name="Google Shape;4045;p92"/>
              <p:cNvCxnSpPr/>
              <p:nvPr/>
            </p:nvCxnSpPr>
            <p:spPr>
              <a:xfrm flipH="1">
                <a:off x="1017588" y="3697288"/>
                <a:ext cx="341313" cy="2238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6" name="Google Shape;4046;p92"/>
              <p:cNvCxnSpPr/>
              <p:nvPr/>
            </p:nvCxnSpPr>
            <p:spPr>
              <a:xfrm flipH="1">
                <a:off x="2271713" y="2946400"/>
                <a:ext cx="1347788" cy="10477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7" name="Google Shape;4047;p92"/>
              <p:cNvCxnSpPr/>
              <p:nvPr/>
            </p:nvCxnSpPr>
            <p:spPr>
              <a:xfrm>
                <a:off x="2271713" y="3994150"/>
                <a:ext cx="239713" cy="20637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8" name="Google Shape;4048;p92"/>
              <p:cNvCxnSpPr/>
              <p:nvPr/>
            </p:nvCxnSpPr>
            <p:spPr>
              <a:xfrm>
                <a:off x="2941638" y="3471863"/>
                <a:ext cx="430213" cy="952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49" name="Google Shape;4049;p92"/>
              <p:cNvCxnSpPr/>
              <p:nvPr/>
            </p:nvCxnSpPr>
            <p:spPr>
              <a:xfrm>
                <a:off x="312738" y="1965325"/>
                <a:ext cx="223838" cy="8620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0" name="Google Shape;4050;p92"/>
              <p:cNvCxnSpPr/>
              <p:nvPr/>
            </p:nvCxnSpPr>
            <p:spPr>
              <a:xfrm>
                <a:off x="103188" y="2708275"/>
                <a:ext cx="433388" cy="11906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1" name="Google Shape;4051;p92"/>
              <p:cNvCxnSpPr/>
              <p:nvPr/>
            </p:nvCxnSpPr>
            <p:spPr>
              <a:xfrm flipH="1">
                <a:off x="447675" y="2827338"/>
                <a:ext cx="88900" cy="57308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2" name="Google Shape;4052;p92"/>
              <p:cNvCxnSpPr/>
              <p:nvPr/>
            </p:nvCxnSpPr>
            <p:spPr>
              <a:xfrm>
                <a:off x="242888" y="1195388"/>
                <a:ext cx="69850" cy="7699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3" name="Google Shape;4053;p92"/>
              <p:cNvCxnSpPr/>
              <p:nvPr/>
            </p:nvCxnSpPr>
            <p:spPr>
              <a:xfrm rot="10800000" flipH="1">
                <a:off x="3619500" y="2708275"/>
                <a:ext cx="528638" cy="238125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4" name="Google Shape;4054;p92"/>
              <p:cNvCxnSpPr/>
              <p:nvPr/>
            </p:nvCxnSpPr>
            <p:spPr>
              <a:xfrm>
                <a:off x="3914775" y="2205038"/>
                <a:ext cx="233363" cy="5032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5" name="Google Shape;4055;p92"/>
              <p:cNvCxnSpPr/>
              <p:nvPr/>
            </p:nvCxnSpPr>
            <p:spPr>
              <a:xfrm>
                <a:off x="3914775" y="2205038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6" name="Google Shape;4056;p92"/>
              <p:cNvCxnSpPr/>
              <p:nvPr/>
            </p:nvCxnSpPr>
            <p:spPr>
              <a:xfrm>
                <a:off x="2941638" y="3471863"/>
                <a:ext cx="1" cy="1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4057" name="Google Shape;4057;p92"/>
              <p:cNvCxnSpPr/>
              <p:nvPr/>
            </p:nvCxnSpPr>
            <p:spPr>
              <a:xfrm>
                <a:off x="536575" y="2827338"/>
                <a:ext cx="822325" cy="86995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58" name="Google Shape;4058;p92"/>
              <p:cNvSpPr/>
              <p:nvPr/>
            </p:nvSpPr>
            <p:spPr>
              <a:xfrm>
                <a:off x="555625" y="97631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59" name="Google Shape;4059;p92"/>
              <p:cNvSpPr/>
              <p:nvPr/>
            </p:nvSpPr>
            <p:spPr>
              <a:xfrm>
                <a:off x="211138" y="116681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0" name="Google Shape;4060;p92"/>
              <p:cNvSpPr/>
              <p:nvPr/>
            </p:nvSpPr>
            <p:spPr>
              <a:xfrm>
                <a:off x="677863" y="5492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61" name="Google Shape;4061;p92"/>
              <p:cNvCxnSpPr/>
              <p:nvPr/>
            </p:nvCxnSpPr>
            <p:spPr>
              <a:xfrm rot="10800000">
                <a:off x="706438" y="579438"/>
                <a:ext cx="396875" cy="150813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62" name="Google Shape;4062;p92"/>
              <p:cNvSpPr/>
              <p:nvPr/>
            </p:nvSpPr>
            <p:spPr>
              <a:xfrm>
                <a:off x="1073150" y="700088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3" name="Google Shape;4063;p92"/>
              <p:cNvSpPr/>
              <p:nvPr/>
            </p:nvSpPr>
            <p:spPr>
              <a:xfrm>
                <a:off x="284163" y="193516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4" name="Google Shape;4064;p92"/>
              <p:cNvSpPr/>
              <p:nvPr/>
            </p:nvSpPr>
            <p:spPr>
              <a:xfrm>
                <a:off x="0" y="1906588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5" name="Google Shape;4065;p92"/>
              <p:cNvSpPr/>
              <p:nvPr/>
            </p:nvSpPr>
            <p:spPr>
              <a:xfrm>
                <a:off x="71438" y="267176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6" name="Google Shape;4066;p92"/>
              <p:cNvSpPr/>
              <p:nvPr/>
            </p:nvSpPr>
            <p:spPr>
              <a:xfrm>
                <a:off x="506413" y="279876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7" name="Google Shape;4067;p92"/>
              <p:cNvSpPr/>
              <p:nvPr/>
            </p:nvSpPr>
            <p:spPr>
              <a:xfrm>
                <a:off x="415925" y="33702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8" name="Google Shape;4068;p92"/>
              <p:cNvSpPr/>
              <p:nvPr/>
            </p:nvSpPr>
            <p:spPr>
              <a:xfrm>
                <a:off x="987425" y="38909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69" name="Google Shape;4069;p92"/>
              <p:cNvSpPr/>
              <p:nvPr/>
            </p:nvSpPr>
            <p:spPr>
              <a:xfrm>
                <a:off x="1328738" y="3667125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0" name="Google Shape;4070;p92"/>
              <p:cNvSpPr/>
              <p:nvPr/>
            </p:nvSpPr>
            <p:spPr>
              <a:xfrm>
                <a:off x="1709738" y="417036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1" name="Google Shape;4071;p92"/>
              <p:cNvSpPr/>
              <p:nvPr/>
            </p:nvSpPr>
            <p:spPr>
              <a:xfrm>
                <a:off x="2239963" y="39655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2" name="Google Shape;4072;p92"/>
              <p:cNvSpPr/>
              <p:nvPr/>
            </p:nvSpPr>
            <p:spPr>
              <a:xfrm>
                <a:off x="2481263" y="41703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3" name="Google Shape;4073;p92"/>
              <p:cNvSpPr/>
              <p:nvPr/>
            </p:nvSpPr>
            <p:spPr>
              <a:xfrm>
                <a:off x="2913063" y="344011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4" name="Google Shape;4074;p92"/>
              <p:cNvSpPr/>
              <p:nvPr/>
            </p:nvSpPr>
            <p:spPr>
              <a:xfrm>
                <a:off x="3343275" y="3536950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5" name="Google Shape;4075;p92"/>
              <p:cNvSpPr/>
              <p:nvPr/>
            </p:nvSpPr>
            <p:spPr>
              <a:xfrm>
                <a:off x="3201988" y="38909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6" name="Google Shape;4076;p92"/>
              <p:cNvSpPr/>
              <p:nvPr/>
            </p:nvSpPr>
            <p:spPr>
              <a:xfrm>
                <a:off x="3773488" y="33702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7" name="Google Shape;4077;p92"/>
              <p:cNvSpPr/>
              <p:nvPr/>
            </p:nvSpPr>
            <p:spPr>
              <a:xfrm>
                <a:off x="3589338" y="2916238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8" name="Google Shape;4078;p92"/>
              <p:cNvSpPr/>
              <p:nvPr/>
            </p:nvSpPr>
            <p:spPr>
              <a:xfrm>
                <a:off x="3824288" y="28098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79" name="Google Shape;4079;p92"/>
              <p:cNvSpPr/>
              <p:nvPr/>
            </p:nvSpPr>
            <p:spPr>
              <a:xfrm>
                <a:off x="4117975" y="267811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0" name="Google Shape;4080;p92"/>
              <p:cNvSpPr/>
              <p:nvPr/>
            </p:nvSpPr>
            <p:spPr>
              <a:xfrm>
                <a:off x="3884613" y="2174875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1" name="Google Shape;4081;p92"/>
              <p:cNvSpPr/>
              <p:nvPr/>
            </p:nvSpPr>
            <p:spPr>
              <a:xfrm>
                <a:off x="4191000" y="1909763"/>
                <a:ext cx="58738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2" name="Google Shape;4082;p92"/>
              <p:cNvSpPr/>
              <p:nvPr/>
            </p:nvSpPr>
            <p:spPr>
              <a:xfrm>
                <a:off x="3978275" y="1166813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3" name="Google Shape;4083;p92"/>
              <p:cNvSpPr/>
              <p:nvPr/>
            </p:nvSpPr>
            <p:spPr>
              <a:xfrm>
                <a:off x="3511550" y="5492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cxnSp>
            <p:nvCxnSpPr>
              <p:cNvPr id="4084" name="Google Shape;4084;p92"/>
              <p:cNvCxnSpPr/>
              <p:nvPr/>
            </p:nvCxnSpPr>
            <p:spPr>
              <a:xfrm>
                <a:off x="2886075" y="173038"/>
                <a:ext cx="14288" cy="338138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sp>
            <p:nvSpPr>
              <p:cNvPr id="4085" name="Google Shape;4085;p92"/>
              <p:cNvSpPr/>
              <p:nvPr/>
            </p:nvSpPr>
            <p:spPr>
              <a:xfrm>
                <a:off x="2871788" y="481013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6" name="Google Shape;4086;p92"/>
              <p:cNvSpPr/>
              <p:nvPr/>
            </p:nvSpPr>
            <p:spPr>
              <a:xfrm>
                <a:off x="2854325" y="1428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7" name="Google Shape;4087;p92"/>
              <p:cNvSpPr/>
              <p:nvPr/>
            </p:nvSpPr>
            <p:spPr>
              <a:xfrm>
                <a:off x="1709738" y="357188"/>
                <a:ext cx="58738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8" name="Google Shape;4088;p92"/>
              <p:cNvSpPr/>
              <p:nvPr/>
            </p:nvSpPr>
            <p:spPr>
              <a:xfrm>
                <a:off x="2095500" y="0"/>
                <a:ext cx="58738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89" name="Google Shape;4089;p92"/>
              <p:cNvSpPr/>
              <p:nvPr/>
            </p:nvSpPr>
            <p:spPr>
              <a:xfrm>
                <a:off x="1336675" y="142875"/>
                <a:ext cx="60325" cy="58738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90" name="Google Shape;4090;p92"/>
              <p:cNvSpPr/>
              <p:nvPr/>
            </p:nvSpPr>
            <p:spPr>
              <a:xfrm>
                <a:off x="3598863" y="931863"/>
                <a:ext cx="60325" cy="60325"/>
              </a:xfrm>
              <a:prstGeom prst="ellipse">
                <a:avLst/>
              </a:prstGeom>
              <a:solidFill>
                <a:schemeClr val="lt1"/>
              </a:solidFill>
              <a:ln w="9525" cap="flat" cmpd="sng">
                <a:solidFill>
                  <a:srgbClr val="FFFFFF">
                    <a:alpha val="24313"/>
                  </a:srgbClr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900"/>
                  <a:buFont typeface="Arial"/>
                  <a:buNone/>
                </a:pPr>
                <a:endParaRPr sz="19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091" name="Google Shape;4091;p92"/>
          <p:cNvSpPr/>
          <p:nvPr/>
        </p:nvSpPr>
        <p:spPr>
          <a:xfrm>
            <a:off x="2919249" y="4931953"/>
            <a:ext cx="6353503" cy="104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50" tIns="60975" rIns="121950" bIns="6097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D395"/>
              </a:buClr>
              <a:buSzPts val="6000"/>
              <a:buFont typeface="Arial"/>
              <a:buNone/>
            </a:pPr>
            <a:r>
              <a:rPr lang="zh-TW" sz="6000" b="1" i="0" u="none" strike="noStrike" cap="none" dirty="0">
                <a:solidFill>
                  <a:srgbClr val="FFFF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THANK   YOU</a:t>
            </a:r>
            <a:endParaRPr sz="6000" b="1" i="0" u="none" strike="noStrike" cap="none" dirty="0">
              <a:solidFill>
                <a:srgbClr val="FFFF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4092" name="Google Shape;4092;p9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84870" y="2265091"/>
            <a:ext cx="1565026" cy="14984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Rot by="-21600000">
                                      <p:cBhvr>
                                        <p:cTn id="9" dur="2500" fill="hold"/>
                                        <p:tgtEl>
                                          <p:spTgt spid="39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9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2" name="Google Shape;2932;p65"/>
          <p:cNvSpPr/>
          <p:nvPr/>
        </p:nvSpPr>
        <p:spPr>
          <a:xfrm>
            <a:off x="-12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3" name="Google Shape;2933;p65"/>
          <p:cNvSpPr txBox="1"/>
          <p:nvPr/>
        </p:nvSpPr>
        <p:spPr>
          <a:xfrm>
            <a:off x="1023797" y="202331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標竿學校補助資源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2934" name="Google Shape;2934;p65"/>
          <p:cNvSpPr/>
          <p:nvPr/>
        </p:nvSpPr>
        <p:spPr>
          <a:xfrm flipH="1">
            <a:off x="2551919" y="5795171"/>
            <a:ext cx="893867" cy="192303"/>
          </a:xfrm>
          <a:custGeom>
            <a:avLst/>
            <a:gdLst/>
            <a:ahLst/>
            <a:cxnLst/>
            <a:rect l="l" t="t" r="r" b="b"/>
            <a:pathLst>
              <a:path w="23" h="5" extrusionOk="0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5" name="Google Shape;2935;p65"/>
          <p:cNvSpPr/>
          <p:nvPr/>
        </p:nvSpPr>
        <p:spPr>
          <a:xfrm flipH="1">
            <a:off x="2317779" y="5397995"/>
            <a:ext cx="1362292" cy="397580"/>
          </a:xfrm>
          <a:custGeom>
            <a:avLst/>
            <a:gdLst/>
            <a:ahLst/>
            <a:cxnLst/>
            <a:rect l="l" t="t" r="r" b="b"/>
            <a:pathLst>
              <a:path w="2645228" h="496975" extrusionOk="0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6" name="Google Shape;2936;p65"/>
          <p:cNvSpPr/>
          <p:nvPr/>
        </p:nvSpPr>
        <p:spPr>
          <a:xfrm flipH="1">
            <a:off x="2695132" y="6067639"/>
            <a:ext cx="607604" cy="129814"/>
          </a:xfrm>
          <a:custGeom>
            <a:avLst/>
            <a:gdLst/>
            <a:ahLst/>
            <a:cxnLst/>
            <a:rect l="l" t="t" r="r" b="b"/>
            <a:pathLst>
              <a:path w="694404" h="288475" extrusionOk="0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7" name="Google Shape;2937;p65"/>
          <p:cNvSpPr/>
          <p:nvPr/>
        </p:nvSpPr>
        <p:spPr>
          <a:xfrm>
            <a:off x="2889519" y="4630579"/>
            <a:ext cx="177800" cy="525463"/>
          </a:xfrm>
          <a:custGeom>
            <a:avLst/>
            <a:gdLst/>
            <a:ahLst/>
            <a:cxnLst/>
            <a:rect l="l" t="t" r="r" b="b"/>
            <a:pathLst>
              <a:path w="112" h="331" extrusionOk="0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8" name="Google Shape;2938;p65"/>
          <p:cNvSpPr/>
          <p:nvPr/>
        </p:nvSpPr>
        <p:spPr>
          <a:xfrm>
            <a:off x="2940319" y="453691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64" h="74" extrusionOk="0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9" name="Google Shape;2939;p65"/>
          <p:cNvSpPr/>
          <p:nvPr/>
        </p:nvSpPr>
        <p:spPr>
          <a:xfrm>
            <a:off x="2924444" y="4595654"/>
            <a:ext cx="152400" cy="147638"/>
          </a:xfrm>
          <a:custGeom>
            <a:avLst/>
            <a:gdLst/>
            <a:ahLst/>
            <a:cxnLst/>
            <a:rect l="l" t="t" r="r" b="b"/>
            <a:pathLst>
              <a:path w="96" h="93" extrusionOk="0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0" name="Google Shape;2940;p65"/>
          <p:cNvSpPr/>
          <p:nvPr/>
        </p:nvSpPr>
        <p:spPr>
          <a:xfrm>
            <a:off x="2913332" y="5136991"/>
            <a:ext cx="46038" cy="76200"/>
          </a:xfrm>
          <a:custGeom>
            <a:avLst/>
            <a:gdLst/>
            <a:ahLst/>
            <a:cxnLst/>
            <a:rect l="l" t="t" r="r" b="b"/>
            <a:pathLst>
              <a:path w="21" h="35" extrusionOk="0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1" name="Google Shape;2941;p65"/>
          <p:cNvSpPr/>
          <p:nvPr/>
        </p:nvSpPr>
        <p:spPr>
          <a:xfrm>
            <a:off x="3073669" y="4628991"/>
            <a:ext cx="176213" cy="525463"/>
          </a:xfrm>
          <a:custGeom>
            <a:avLst/>
            <a:gdLst/>
            <a:ahLst/>
            <a:cxnLst/>
            <a:rect l="l" t="t" r="r" b="b"/>
            <a:pathLst>
              <a:path w="111" h="331" extrusionOk="0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2" name="Google Shape;2942;p65"/>
          <p:cNvSpPr/>
          <p:nvPr/>
        </p:nvSpPr>
        <p:spPr>
          <a:xfrm>
            <a:off x="3122882" y="4532154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64" h="74" extrusionOk="0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3" name="Google Shape;2943;p65"/>
          <p:cNvSpPr/>
          <p:nvPr/>
        </p:nvSpPr>
        <p:spPr>
          <a:xfrm>
            <a:off x="3108594" y="4594066"/>
            <a:ext cx="152400" cy="146050"/>
          </a:xfrm>
          <a:custGeom>
            <a:avLst/>
            <a:gdLst/>
            <a:ahLst/>
            <a:cxnLst/>
            <a:rect l="l" t="t" r="r" b="b"/>
            <a:pathLst>
              <a:path w="96" h="92" extrusionOk="0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4" name="Google Shape;2944;p65"/>
          <p:cNvSpPr/>
          <p:nvPr/>
        </p:nvSpPr>
        <p:spPr>
          <a:xfrm>
            <a:off x="3097482" y="5132229"/>
            <a:ext cx="46038" cy="76200"/>
          </a:xfrm>
          <a:custGeom>
            <a:avLst/>
            <a:gdLst/>
            <a:ahLst/>
            <a:cxnLst/>
            <a:rect l="l" t="t" r="r" b="b"/>
            <a:pathLst>
              <a:path w="21" h="35" extrusionOk="0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5" name="Google Shape;2945;p65"/>
          <p:cNvSpPr/>
          <p:nvPr/>
        </p:nvSpPr>
        <p:spPr>
          <a:xfrm>
            <a:off x="3234007" y="4632166"/>
            <a:ext cx="41275" cy="266700"/>
          </a:xfrm>
          <a:custGeom>
            <a:avLst/>
            <a:gdLst/>
            <a:ahLst/>
            <a:cxnLst/>
            <a:rect l="l" t="t" r="r" b="b"/>
            <a:pathLst>
              <a:path w="19" h="122" extrusionOk="0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46" name="Google Shape;2946;p65"/>
          <p:cNvGrpSpPr/>
          <p:nvPr/>
        </p:nvGrpSpPr>
        <p:grpSpPr>
          <a:xfrm>
            <a:off x="1998932" y="4509534"/>
            <a:ext cx="817563" cy="620713"/>
            <a:chOff x="7170738" y="4168775"/>
            <a:chExt cx="817563" cy="620713"/>
          </a:xfrm>
        </p:grpSpPr>
        <p:sp>
          <p:nvSpPr>
            <p:cNvPr id="2947" name="Google Shape;2947;p65"/>
            <p:cNvSpPr/>
            <p:nvPr/>
          </p:nvSpPr>
          <p:spPr>
            <a:xfrm>
              <a:off x="7170738" y="4168775"/>
              <a:ext cx="785813" cy="354013"/>
            </a:xfrm>
            <a:custGeom>
              <a:avLst/>
              <a:gdLst/>
              <a:ahLst/>
              <a:cxnLst/>
              <a:rect l="l" t="t" r="r" b="b"/>
              <a:pathLst>
                <a:path w="495" h="223" extrusionOk="0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65"/>
            <p:cNvSpPr/>
            <p:nvPr/>
          </p:nvSpPr>
          <p:spPr>
            <a:xfrm>
              <a:off x="7924800" y="4335463"/>
              <a:ext cx="23813" cy="257175"/>
            </a:xfrm>
            <a:prstGeom prst="rect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65"/>
            <p:cNvSpPr/>
            <p:nvPr/>
          </p:nvSpPr>
          <p:spPr>
            <a:xfrm>
              <a:off x="7897813" y="4564063"/>
              <a:ext cx="76200" cy="77788"/>
            </a:xfrm>
            <a:prstGeom prst="ellipse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65"/>
            <p:cNvSpPr/>
            <p:nvPr/>
          </p:nvSpPr>
          <p:spPr>
            <a:xfrm>
              <a:off x="7888288" y="4605338"/>
              <a:ext cx="55563" cy="171450"/>
            </a:xfrm>
            <a:custGeom>
              <a:avLst/>
              <a:gdLst/>
              <a:ahLst/>
              <a:cxnLst/>
              <a:rect l="l" t="t" r="r" b="b"/>
              <a:pathLst>
                <a:path w="26" h="79" extrusionOk="0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65"/>
            <p:cNvSpPr/>
            <p:nvPr/>
          </p:nvSpPr>
          <p:spPr>
            <a:xfrm>
              <a:off x="7932738" y="4605338"/>
              <a:ext cx="55563" cy="171450"/>
            </a:xfrm>
            <a:custGeom>
              <a:avLst/>
              <a:gdLst/>
              <a:ahLst/>
              <a:cxnLst/>
              <a:rect l="l" t="t" r="r" b="b"/>
              <a:pathLst>
                <a:path w="25" h="79" extrusionOk="0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65"/>
            <p:cNvSpPr/>
            <p:nvPr/>
          </p:nvSpPr>
          <p:spPr>
            <a:xfrm>
              <a:off x="7327900" y="4449763"/>
              <a:ext cx="455613" cy="339725"/>
            </a:xfrm>
            <a:custGeom>
              <a:avLst/>
              <a:gdLst/>
              <a:ahLst/>
              <a:cxnLst/>
              <a:rect l="l" t="t" r="r" b="b"/>
              <a:pathLst>
                <a:path w="209" h="156" extrusionOk="0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53" name="Google Shape;2953;p65"/>
          <p:cNvSpPr/>
          <p:nvPr/>
        </p:nvSpPr>
        <p:spPr>
          <a:xfrm>
            <a:off x="1333769" y="2390616"/>
            <a:ext cx="477838" cy="503238"/>
          </a:xfrm>
          <a:custGeom>
            <a:avLst/>
            <a:gdLst/>
            <a:ahLst/>
            <a:cxnLst/>
            <a:rect l="l" t="t" r="r" b="b"/>
            <a:pathLst>
              <a:path w="219" h="231" extrusionOk="0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4" name="Google Shape;2954;p65"/>
          <p:cNvSpPr/>
          <p:nvPr/>
        </p:nvSpPr>
        <p:spPr>
          <a:xfrm>
            <a:off x="4383357" y="2273141"/>
            <a:ext cx="141300" cy="141300"/>
          </a:xfrm>
          <a:prstGeom prst="ellipse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5" name="Google Shape;2955;p65"/>
          <p:cNvSpPr/>
          <p:nvPr/>
        </p:nvSpPr>
        <p:spPr>
          <a:xfrm>
            <a:off x="4434157" y="2377916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102" h="213" extrusionOk="0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6" name="Google Shape;2956;p65"/>
          <p:cNvSpPr/>
          <p:nvPr/>
        </p:nvSpPr>
        <p:spPr>
          <a:xfrm>
            <a:off x="4238894" y="2377916"/>
            <a:ext cx="238125" cy="457200"/>
          </a:xfrm>
          <a:custGeom>
            <a:avLst/>
            <a:gdLst/>
            <a:ahLst/>
            <a:cxnLst/>
            <a:rect l="l" t="t" r="r" b="b"/>
            <a:pathLst>
              <a:path w="150" h="288" extrusionOk="0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7" name="Google Shape;2957;p65"/>
          <p:cNvSpPr/>
          <p:nvPr/>
        </p:nvSpPr>
        <p:spPr>
          <a:xfrm>
            <a:off x="4446857" y="2222341"/>
            <a:ext cx="25400" cy="79375"/>
          </a:xfrm>
          <a:custGeom>
            <a:avLst/>
            <a:gdLst/>
            <a:ahLst/>
            <a:cxnLst/>
            <a:rect l="l" t="t" r="r" b="b"/>
            <a:pathLst>
              <a:path w="12" h="36" extrusionOk="0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8" name="Google Shape;2958;p65"/>
          <p:cNvSpPr/>
          <p:nvPr/>
        </p:nvSpPr>
        <p:spPr>
          <a:xfrm>
            <a:off x="3310207" y="1881029"/>
            <a:ext cx="225425" cy="609600"/>
          </a:xfrm>
          <a:custGeom>
            <a:avLst/>
            <a:gdLst/>
            <a:ahLst/>
            <a:cxnLst/>
            <a:rect l="l" t="t" r="r" b="b"/>
            <a:pathLst>
              <a:path w="103" h="280" extrusionOk="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9" name="Google Shape;2959;p65"/>
          <p:cNvSpPr/>
          <p:nvPr/>
        </p:nvSpPr>
        <p:spPr>
          <a:xfrm>
            <a:off x="3116532" y="2073116"/>
            <a:ext cx="611188" cy="223838"/>
          </a:xfrm>
          <a:custGeom>
            <a:avLst/>
            <a:gdLst/>
            <a:ahLst/>
            <a:cxnLst/>
            <a:rect l="l" t="t" r="r" b="b"/>
            <a:pathLst>
              <a:path w="280" h="103" extrusionOk="0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0" name="Google Shape;2960;p65"/>
          <p:cNvSpPr/>
          <p:nvPr/>
        </p:nvSpPr>
        <p:spPr>
          <a:xfrm>
            <a:off x="3162569" y="1935004"/>
            <a:ext cx="519113" cy="498475"/>
          </a:xfrm>
          <a:custGeom>
            <a:avLst/>
            <a:gdLst/>
            <a:ahLst/>
            <a:cxnLst/>
            <a:rect l="l" t="t" r="r" b="b"/>
            <a:pathLst>
              <a:path w="238" h="229" extrusionOk="0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1" name="Google Shape;2961;p65"/>
          <p:cNvSpPr/>
          <p:nvPr/>
        </p:nvSpPr>
        <p:spPr>
          <a:xfrm>
            <a:off x="3162569" y="1935004"/>
            <a:ext cx="519113" cy="498475"/>
          </a:xfrm>
          <a:custGeom>
            <a:avLst/>
            <a:gdLst/>
            <a:ahLst/>
            <a:cxnLst/>
            <a:rect l="l" t="t" r="r" b="b"/>
            <a:pathLst>
              <a:path w="238" h="229" extrusionOk="0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2" name="Google Shape;2962;p65"/>
          <p:cNvSpPr/>
          <p:nvPr/>
        </p:nvSpPr>
        <p:spPr>
          <a:xfrm>
            <a:off x="3376882" y="2138204"/>
            <a:ext cx="93600" cy="93600"/>
          </a:xfrm>
          <a:prstGeom prst="ellipse">
            <a:avLst/>
          </a:pr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3" name="Google Shape;2963;p65"/>
          <p:cNvSpPr/>
          <p:nvPr/>
        </p:nvSpPr>
        <p:spPr>
          <a:xfrm>
            <a:off x="4096019" y="1707991"/>
            <a:ext cx="257175" cy="487363"/>
          </a:xfrm>
          <a:custGeom>
            <a:avLst/>
            <a:gdLst/>
            <a:ahLst/>
            <a:cxnLst/>
            <a:rect l="l" t="t" r="r" b="b"/>
            <a:pathLst>
              <a:path w="162" h="307" extrusionOk="0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4" name="Google Shape;2964;p65"/>
          <p:cNvSpPr/>
          <p:nvPr/>
        </p:nvSpPr>
        <p:spPr>
          <a:xfrm>
            <a:off x="3967432" y="1706404"/>
            <a:ext cx="65100" cy="4746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5" name="Google Shape;2965;p65"/>
          <p:cNvSpPr/>
          <p:nvPr/>
        </p:nvSpPr>
        <p:spPr>
          <a:xfrm>
            <a:off x="1859232" y="4097179"/>
            <a:ext cx="561975" cy="411163"/>
          </a:xfrm>
          <a:custGeom>
            <a:avLst/>
            <a:gdLst/>
            <a:ahLst/>
            <a:cxnLst/>
            <a:rect l="l" t="t" r="r" b="b"/>
            <a:pathLst>
              <a:path w="258" h="189" extrusionOk="0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66" name="Google Shape;2966;p65"/>
          <p:cNvGrpSpPr/>
          <p:nvPr/>
        </p:nvGrpSpPr>
        <p:grpSpPr>
          <a:xfrm>
            <a:off x="3438794" y="4508341"/>
            <a:ext cx="508001" cy="654050"/>
            <a:chOff x="8610600" y="4127500"/>
            <a:chExt cx="508001" cy="654050"/>
          </a:xfrm>
        </p:grpSpPr>
        <p:sp>
          <p:nvSpPr>
            <p:cNvPr id="2967" name="Google Shape;2967;p65"/>
            <p:cNvSpPr/>
            <p:nvPr/>
          </p:nvSpPr>
          <p:spPr>
            <a:xfrm>
              <a:off x="8618538" y="4127500"/>
              <a:ext cx="500063" cy="503238"/>
            </a:xfrm>
            <a:custGeom>
              <a:avLst/>
              <a:gdLst/>
              <a:ahLst/>
              <a:cxnLst/>
              <a:rect l="l" t="t" r="r" b="b"/>
              <a:pathLst>
                <a:path w="230" h="231" extrusionOk="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65"/>
            <p:cNvSpPr/>
            <p:nvPr/>
          </p:nvSpPr>
          <p:spPr>
            <a:xfrm>
              <a:off x="8621713" y="4137025"/>
              <a:ext cx="442913" cy="44132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65"/>
            <p:cNvSpPr/>
            <p:nvPr/>
          </p:nvSpPr>
          <p:spPr>
            <a:xfrm>
              <a:off x="8610600" y="4144963"/>
              <a:ext cx="496888" cy="433388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65"/>
            <p:cNvSpPr/>
            <p:nvPr/>
          </p:nvSpPr>
          <p:spPr>
            <a:xfrm>
              <a:off x="8729663" y="4613275"/>
              <a:ext cx="141288" cy="168275"/>
            </a:xfrm>
            <a:custGeom>
              <a:avLst/>
              <a:gdLst/>
              <a:ahLst/>
              <a:cxnLst/>
              <a:rect l="l" t="t" r="r" b="b"/>
              <a:pathLst>
                <a:path w="65" h="77" extrusionOk="0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65"/>
            <p:cNvSpPr/>
            <p:nvPr/>
          </p:nvSpPr>
          <p:spPr>
            <a:xfrm>
              <a:off x="8855075" y="4613275"/>
              <a:ext cx="134938" cy="168275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65"/>
            <p:cNvSpPr/>
            <p:nvPr/>
          </p:nvSpPr>
          <p:spPr>
            <a:xfrm>
              <a:off x="8618538" y="4127500"/>
              <a:ext cx="500063" cy="503238"/>
            </a:xfrm>
            <a:custGeom>
              <a:avLst/>
              <a:gdLst/>
              <a:ahLst/>
              <a:cxnLst/>
              <a:rect l="l" t="t" r="r" b="b"/>
              <a:pathLst>
                <a:path w="230" h="231" extrusionOk="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65"/>
            <p:cNvSpPr/>
            <p:nvPr/>
          </p:nvSpPr>
          <p:spPr>
            <a:xfrm>
              <a:off x="8621713" y="4137025"/>
              <a:ext cx="442913" cy="44132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65"/>
            <p:cNvSpPr/>
            <p:nvPr/>
          </p:nvSpPr>
          <p:spPr>
            <a:xfrm>
              <a:off x="8610600" y="4144963"/>
              <a:ext cx="496888" cy="433388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75" name="Google Shape;2975;p65"/>
          <p:cNvSpPr/>
          <p:nvPr/>
        </p:nvSpPr>
        <p:spPr>
          <a:xfrm>
            <a:off x="3859482" y="3847941"/>
            <a:ext cx="428625" cy="390525"/>
          </a:xfrm>
          <a:custGeom>
            <a:avLst/>
            <a:gdLst/>
            <a:ahLst/>
            <a:cxnLst/>
            <a:rect l="l" t="t" r="r" b="b"/>
            <a:pathLst>
              <a:path w="196" h="179" extrusionOk="0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6" name="Google Shape;2976;p65"/>
          <p:cNvSpPr/>
          <p:nvPr/>
        </p:nvSpPr>
        <p:spPr>
          <a:xfrm>
            <a:off x="3970607" y="4208304"/>
            <a:ext cx="92075" cy="198438"/>
          </a:xfrm>
          <a:custGeom>
            <a:avLst/>
            <a:gdLst/>
            <a:ahLst/>
            <a:cxnLst/>
            <a:rect l="l" t="t" r="r" b="b"/>
            <a:pathLst>
              <a:path w="58" h="125" extrusionOk="0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7" name="Google Shape;2977;p65"/>
          <p:cNvSpPr/>
          <p:nvPr/>
        </p:nvSpPr>
        <p:spPr>
          <a:xfrm>
            <a:off x="3932507" y="4268629"/>
            <a:ext cx="130175" cy="268288"/>
          </a:xfrm>
          <a:custGeom>
            <a:avLst/>
            <a:gdLst/>
            <a:ahLst/>
            <a:cxnLst/>
            <a:rect l="l" t="t" r="r" b="b"/>
            <a:pathLst>
              <a:path w="60" h="123" extrusionOk="0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8" name="Google Shape;2978;p65"/>
          <p:cNvSpPr/>
          <p:nvPr/>
        </p:nvSpPr>
        <p:spPr>
          <a:xfrm>
            <a:off x="2743469" y="1263491"/>
            <a:ext cx="523875" cy="479425"/>
          </a:xfrm>
          <a:custGeom>
            <a:avLst/>
            <a:gdLst/>
            <a:ahLst/>
            <a:cxnLst/>
            <a:rect l="l" t="t" r="r" b="b"/>
            <a:pathLst>
              <a:path w="240" h="220" extrusionOk="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9" name="Google Shape;2979;p65"/>
          <p:cNvSpPr/>
          <p:nvPr/>
        </p:nvSpPr>
        <p:spPr>
          <a:xfrm>
            <a:off x="2587894" y="3924141"/>
            <a:ext cx="638175" cy="528638"/>
          </a:xfrm>
          <a:custGeom>
            <a:avLst/>
            <a:gdLst/>
            <a:ahLst/>
            <a:cxnLst/>
            <a:rect l="l" t="t" r="r" b="b"/>
            <a:pathLst>
              <a:path w="293" h="242" extrusionOk="0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0" name="Google Shape;2980;p65"/>
          <p:cNvSpPr/>
          <p:nvPr/>
        </p:nvSpPr>
        <p:spPr>
          <a:xfrm>
            <a:off x="3716607" y="2871629"/>
            <a:ext cx="819150" cy="955675"/>
          </a:xfrm>
          <a:custGeom>
            <a:avLst/>
            <a:gdLst/>
            <a:ahLst/>
            <a:cxnLst/>
            <a:rect l="l" t="t" r="r" b="b"/>
            <a:pathLst>
              <a:path w="376" h="438" extrusionOk="0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1" name="Google Shape;2981;p65"/>
          <p:cNvSpPr/>
          <p:nvPr/>
        </p:nvSpPr>
        <p:spPr>
          <a:xfrm>
            <a:off x="4337319" y="3151029"/>
            <a:ext cx="354013" cy="695325"/>
          </a:xfrm>
          <a:custGeom>
            <a:avLst/>
            <a:gdLst/>
            <a:ahLst/>
            <a:cxnLst/>
            <a:rect l="l" t="t" r="r" b="b"/>
            <a:pathLst>
              <a:path w="162" h="319" extrusionOk="0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2" name="Google Shape;2982;p65"/>
          <p:cNvSpPr/>
          <p:nvPr/>
        </p:nvSpPr>
        <p:spPr>
          <a:xfrm>
            <a:off x="3102244" y="3239929"/>
            <a:ext cx="579438" cy="579438"/>
          </a:xfrm>
          <a:custGeom>
            <a:avLst/>
            <a:gdLst/>
            <a:ahLst/>
            <a:cxnLst/>
            <a:rect l="l" t="t" r="r" b="b"/>
            <a:pathLst>
              <a:path w="266" h="266" extrusionOk="0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3" name="Google Shape;2983;p65"/>
          <p:cNvSpPr/>
          <p:nvPr/>
        </p:nvSpPr>
        <p:spPr>
          <a:xfrm>
            <a:off x="3208607" y="3424079"/>
            <a:ext cx="288925" cy="152400"/>
          </a:xfrm>
          <a:custGeom>
            <a:avLst/>
            <a:gdLst/>
            <a:ahLst/>
            <a:cxnLst/>
            <a:rect l="l" t="t" r="r" b="b"/>
            <a:pathLst>
              <a:path w="133" h="70" extrusionOk="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984" name="Google Shape;2984;p65"/>
          <p:cNvGrpSpPr/>
          <p:nvPr/>
        </p:nvGrpSpPr>
        <p:grpSpPr>
          <a:xfrm>
            <a:off x="3334019" y="3986054"/>
            <a:ext cx="454025" cy="431800"/>
            <a:chOff x="8505825" y="3605213"/>
            <a:chExt cx="454025" cy="431800"/>
          </a:xfrm>
        </p:grpSpPr>
        <p:sp>
          <p:nvSpPr>
            <p:cNvPr id="2985" name="Google Shape;2985;p65"/>
            <p:cNvSpPr/>
            <p:nvPr/>
          </p:nvSpPr>
          <p:spPr>
            <a:xfrm>
              <a:off x="8505825" y="3694113"/>
              <a:ext cx="454025" cy="342900"/>
            </a:xfrm>
            <a:custGeom>
              <a:avLst/>
              <a:gdLst/>
              <a:ahLst/>
              <a:cxnLst/>
              <a:rect l="l" t="t" r="r" b="b"/>
              <a:pathLst>
                <a:path w="208" h="157" extrusionOk="0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EB97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65"/>
            <p:cNvSpPr/>
            <p:nvPr/>
          </p:nvSpPr>
          <p:spPr>
            <a:xfrm>
              <a:off x="8709025" y="3605213"/>
              <a:ext cx="123825" cy="157163"/>
            </a:xfrm>
            <a:custGeom>
              <a:avLst/>
              <a:gdLst/>
              <a:ahLst/>
              <a:cxnLst/>
              <a:rect l="l" t="t" r="r" b="b"/>
              <a:pathLst>
                <a:path w="57" h="72" extrusionOk="0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EB97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87" name="Google Shape;2987;p65"/>
          <p:cNvSpPr/>
          <p:nvPr/>
        </p:nvSpPr>
        <p:spPr>
          <a:xfrm>
            <a:off x="1933844" y="1415891"/>
            <a:ext cx="679450" cy="552450"/>
          </a:xfrm>
          <a:custGeom>
            <a:avLst/>
            <a:gdLst/>
            <a:ahLst/>
            <a:cxnLst/>
            <a:rect l="l" t="t" r="r" b="b"/>
            <a:pathLst>
              <a:path w="312" h="253" extrusionOk="0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8" name="Google Shape;2988;p65"/>
          <p:cNvSpPr/>
          <p:nvPr/>
        </p:nvSpPr>
        <p:spPr>
          <a:xfrm>
            <a:off x="2449782" y="1385729"/>
            <a:ext cx="187325" cy="257175"/>
          </a:xfrm>
          <a:custGeom>
            <a:avLst/>
            <a:gdLst/>
            <a:ahLst/>
            <a:cxnLst/>
            <a:rect l="l" t="t" r="r" b="b"/>
            <a:pathLst>
              <a:path w="86" h="118" extrusionOk="0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9" name="Google Shape;2989;p65"/>
          <p:cNvSpPr/>
          <p:nvPr/>
        </p:nvSpPr>
        <p:spPr>
          <a:xfrm>
            <a:off x="2022744" y="1561941"/>
            <a:ext cx="514350" cy="336550"/>
          </a:xfrm>
          <a:custGeom>
            <a:avLst/>
            <a:gdLst/>
            <a:ahLst/>
            <a:cxnLst/>
            <a:rect l="l" t="t" r="r" b="b"/>
            <a:pathLst>
              <a:path w="236" h="154" extrusionOk="0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0" name="Google Shape;2990;p65"/>
          <p:cNvSpPr/>
          <p:nvPr/>
        </p:nvSpPr>
        <p:spPr>
          <a:xfrm>
            <a:off x="1603644" y="1857216"/>
            <a:ext cx="296863" cy="520700"/>
          </a:xfrm>
          <a:custGeom>
            <a:avLst/>
            <a:gdLst/>
            <a:ahLst/>
            <a:cxnLst/>
            <a:rect l="l" t="t" r="r" b="b"/>
            <a:pathLst>
              <a:path w="136" h="239" extrusionOk="0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1" name="Google Shape;2991;p65"/>
          <p:cNvSpPr/>
          <p:nvPr/>
        </p:nvSpPr>
        <p:spPr>
          <a:xfrm>
            <a:off x="1333769" y="2947829"/>
            <a:ext cx="555625" cy="604838"/>
          </a:xfrm>
          <a:custGeom>
            <a:avLst/>
            <a:gdLst/>
            <a:ahLst/>
            <a:cxnLst/>
            <a:rect l="l" t="t" r="r" b="b"/>
            <a:pathLst>
              <a:path w="255" h="277" extrusionOk="0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2" name="Google Shape;2992;p65"/>
          <p:cNvSpPr/>
          <p:nvPr/>
        </p:nvSpPr>
        <p:spPr>
          <a:xfrm>
            <a:off x="3383232" y="1384141"/>
            <a:ext cx="528638" cy="519113"/>
          </a:xfrm>
          <a:custGeom>
            <a:avLst/>
            <a:gdLst/>
            <a:ahLst/>
            <a:cxnLst/>
            <a:rect l="l" t="t" r="r" b="b"/>
            <a:pathLst>
              <a:path w="243" h="238" extrusionOk="0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3" name="Google Shape;2993;p65"/>
          <p:cNvSpPr/>
          <p:nvPr/>
        </p:nvSpPr>
        <p:spPr>
          <a:xfrm>
            <a:off x="1515824" y="3549765"/>
            <a:ext cx="514350" cy="520700"/>
          </a:xfrm>
          <a:custGeom>
            <a:avLst/>
            <a:gdLst/>
            <a:ahLst/>
            <a:cxnLst/>
            <a:rect l="l" t="t" r="r" b="b"/>
            <a:pathLst>
              <a:path w="236" h="239" extrusionOk="0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4" name="Google Shape;2994;p65"/>
          <p:cNvSpPr/>
          <p:nvPr/>
        </p:nvSpPr>
        <p:spPr>
          <a:xfrm>
            <a:off x="3511819" y="3055779"/>
            <a:ext cx="6270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5" name="Google Shape;2995;p65"/>
          <p:cNvSpPr/>
          <p:nvPr/>
        </p:nvSpPr>
        <p:spPr>
          <a:xfrm>
            <a:off x="3537219" y="2992279"/>
            <a:ext cx="5763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6" name="Google Shape;2996;p65"/>
          <p:cNvSpPr/>
          <p:nvPr/>
        </p:nvSpPr>
        <p:spPr>
          <a:xfrm>
            <a:off x="3764232" y="2927191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7" name="Google Shape;2997;p65"/>
          <p:cNvSpPr/>
          <p:nvPr/>
        </p:nvSpPr>
        <p:spPr>
          <a:xfrm>
            <a:off x="3786457" y="2693829"/>
            <a:ext cx="77700" cy="2541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8" name="Google Shape;2998;p65"/>
          <p:cNvSpPr/>
          <p:nvPr/>
        </p:nvSpPr>
        <p:spPr>
          <a:xfrm>
            <a:off x="3764232" y="2681129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99" name="Google Shape;2999;p65"/>
          <p:cNvSpPr/>
          <p:nvPr/>
        </p:nvSpPr>
        <p:spPr>
          <a:xfrm>
            <a:off x="3949969" y="2927191"/>
            <a:ext cx="119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0" name="Google Shape;3000;p65"/>
          <p:cNvSpPr/>
          <p:nvPr/>
        </p:nvSpPr>
        <p:spPr>
          <a:xfrm>
            <a:off x="3970607" y="2693829"/>
            <a:ext cx="76200" cy="2541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1" name="Google Shape;3001;p65"/>
          <p:cNvSpPr/>
          <p:nvPr/>
        </p:nvSpPr>
        <p:spPr>
          <a:xfrm>
            <a:off x="3949969" y="2681129"/>
            <a:ext cx="119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2" name="Google Shape;3002;p65"/>
          <p:cNvSpPr/>
          <p:nvPr/>
        </p:nvSpPr>
        <p:spPr>
          <a:xfrm>
            <a:off x="3581669" y="2927191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3" name="Google Shape;3003;p65"/>
          <p:cNvSpPr/>
          <p:nvPr/>
        </p:nvSpPr>
        <p:spPr>
          <a:xfrm>
            <a:off x="3602307" y="2693829"/>
            <a:ext cx="79500" cy="2541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4" name="Google Shape;3004;p65"/>
          <p:cNvSpPr/>
          <p:nvPr/>
        </p:nvSpPr>
        <p:spPr>
          <a:xfrm>
            <a:off x="3581669" y="2681129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5" name="Google Shape;3005;p65"/>
          <p:cNvSpPr/>
          <p:nvPr/>
        </p:nvSpPr>
        <p:spPr>
          <a:xfrm>
            <a:off x="3537219" y="2611279"/>
            <a:ext cx="5763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6" name="Google Shape;3006;p65"/>
          <p:cNvSpPr/>
          <p:nvPr/>
        </p:nvSpPr>
        <p:spPr>
          <a:xfrm>
            <a:off x="3537219" y="2427129"/>
            <a:ext cx="576263" cy="184150"/>
          </a:xfrm>
          <a:custGeom>
            <a:avLst/>
            <a:gdLst/>
            <a:ahLst/>
            <a:cxnLst/>
            <a:rect l="l" t="t" r="r" b="b"/>
            <a:pathLst>
              <a:path w="363" h="116" extrusionOk="0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7" name="Google Shape;3007;p65"/>
          <p:cNvSpPr/>
          <p:nvPr/>
        </p:nvSpPr>
        <p:spPr>
          <a:xfrm>
            <a:off x="1952894" y="2593816"/>
            <a:ext cx="800100" cy="522288"/>
          </a:xfrm>
          <a:custGeom>
            <a:avLst/>
            <a:gdLst/>
            <a:ahLst/>
            <a:cxnLst/>
            <a:rect l="l" t="t" r="r" b="b"/>
            <a:pathLst>
              <a:path w="367" h="240" extrusionOk="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8" name="Google Shape;3008;p65"/>
          <p:cNvSpPr/>
          <p:nvPr/>
        </p:nvSpPr>
        <p:spPr>
          <a:xfrm>
            <a:off x="3718194" y="3166904"/>
            <a:ext cx="187325" cy="327025"/>
          </a:xfrm>
          <a:custGeom>
            <a:avLst/>
            <a:gdLst/>
            <a:ahLst/>
            <a:cxnLst/>
            <a:rect l="l" t="t" r="r" b="b"/>
            <a:pathLst>
              <a:path w="86" h="150" extrusionOk="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9" name="Google Shape;3009;p65"/>
          <p:cNvSpPr/>
          <p:nvPr/>
        </p:nvSpPr>
        <p:spPr>
          <a:xfrm>
            <a:off x="2083069" y="2046129"/>
            <a:ext cx="376238" cy="460375"/>
          </a:xfrm>
          <a:custGeom>
            <a:avLst/>
            <a:gdLst/>
            <a:ahLst/>
            <a:cxnLst/>
            <a:rect l="l" t="t" r="r" b="b"/>
            <a:pathLst>
              <a:path w="172" h="211" extrusionOk="0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0" name="Google Shape;3010;p65"/>
          <p:cNvSpPr/>
          <p:nvPr/>
        </p:nvSpPr>
        <p:spPr>
          <a:xfrm>
            <a:off x="2806969" y="2530316"/>
            <a:ext cx="569913" cy="571500"/>
          </a:xfrm>
          <a:custGeom>
            <a:avLst/>
            <a:gdLst/>
            <a:ahLst/>
            <a:cxnLst/>
            <a:rect l="l" t="t" r="r" b="b"/>
            <a:pathLst>
              <a:path w="261" h="262" extrusionOk="0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1" name="Google Shape;3011;p65"/>
          <p:cNvSpPr/>
          <p:nvPr/>
        </p:nvSpPr>
        <p:spPr>
          <a:xfrm>
            <a:off x="2238644" y="3266916"/>
            <a:ext cx="642938" cy="487363"/>
          </a:xfrm>
          <a:custGeom>
            <a:avLst/>
            <a:gdLst/>
            <a:ahLst/>
            <a:cxnLst/>
            <a:rect l="l" t="t" r="r" b="b"/>
            <a:pathLst>
              <a:path w="295" h="224" extrusionOk="0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2" name="Google Shape;3012;p65"/>
          <p:cNvSpPr/>
          <p:nvPr/>
        </p:nvSpPr>
        <p:spPr>
          <a:xfrm>
            <a:off x="2519632" y="2552541"/>
            <a:ext cx="214313" cy="160338"/>
          </a:xfrm>
          <a:custGeom>
            <a:avLst/>
            <a:gdLst/>
            <a:ahLst/>
            <a:cxnLst/>
            <a:rect l="l" t="t" r="r" b="b"/>
            <a:pathLst>
              <a:path w="98" h="74" extrusionOk="0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3" name="Google Shape;3013;p65"/>
          <p:cNvSpPr/>
          <p:nvPr/>
        </p:nvSpPr>
        <p:spPr>
          <a:xfrm>
            <a:off x="2614882" y="2511266"/>
            <a:ext cx="58738" cy="73025"/>
          </a:xfrm>
          <a:custGeom>
            <a:avLst/>
            <a:gdLst/>
            <a:ahLst/>
            <a:cxnLst/>
            <a:rect l="l" t="t" r="r" b="b"/>
            <a:pathLst>
              <a:path w="27" h="34" extrusionOk="0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4" name="Google Shape;3014;p65"/>
          <p:cNvSpPr/>
          <p:nvPr/>
        </p:nvSpPr>
        <p:spPr>
          <a:xfrm>
            <a:off x="2281507" y="3847941"/>
            <a:ext cx="225425" cy="312738"/>
          </a:xfrm>
          <a:custGeom>
            <a:avLst/>
            <a:gdLst/>
            <a:ahLst/>
            <a:cxnLst/>
            <a:rect l="l" t="t" r="r" b="b"/>
            <a:pathLst>
              <a:path w="103" h="143" extrusionOk="0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5" name="Google Shape;3015;p65"/>
          <p:cNvSpPr/>
          <p:nvPr/>
        </p:nvSpPr>
        <p:spPr>
          <a:xfrm>
            <a:off x="4013469" y="2244566"/>
            <a:ext cx="282575" cy="309563"/>
          </a:xfrm>
          <a:custGeom>
            <a:avLst/>
            <a:gdLst/>
            <a:ahLst/>
            <a:cxnLst/>
            <a:rect l="l" t="t" r="r" b="b"/>
            <a:pathLst>
              <a:path w="130" h="142" extrusionOk="0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6" name="Google Shape;3016;p65"/>
          <p:cNvSpPr/>
          <p:nvPr/>
        </p:nvSpPr>
        <p:spPr>
          <a:xfrm>
            <a:off x="2600594" y="1828641"/>
            <a:ext cx="427038" cy="614363"/>
          </a:xfrm>
          <a:custGeom>
            <a:avLst/>
            <a:gdLst/>
            <a:ahLst/>
            <a:cxnLst/>
            <a:rect l="l" t="t" r="r" b="b"/>
            <a:pathLst>
              <a:path w="196" h="282" extrusionOk="0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7" name="Google Shape;3017;p65"/>
          <p:cNvSpPr/>
          <p:nvPr/>
        </p:nvSpPr>
        <p:spPr>
          <a:xfrm>
            <a:off x="2448194" y="1741329"/>
            <a:ext cx="246063" cy="217488"/>
          </a:xfrm>
          <a:custGeom>
            <a:avLst/>
            <a:gdLst/>
            <a:ahLst/>
            <a:cxnLst/>
            <a:rect l="l" t="t" r="r" b="b"/>
            <a:pathLst>
              <a:path w="113" h="100" extrusionOk="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8" name="Google Shape;3018;p65"/>
          <p:cNvSpPr/>
          <p:nvPr/>
        </p:nvSpPr>
        <p:spPr>
          <a:xfrm>
            <a:off x="2378344" y="1871504"/>
            <a:ext cx="107950" cy="68263"/>
          </a:xfrm>
          <a:custGeom>
            <a:avLst/>
            <a:gdLst/>
            <a:ahLst/>
            <a:cxnLst/>
            <a:rect l="l" t="t" r="r" b="b"/>
            <a:pathLst>
              <a:path w="68" h="43" extrusionOk="0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9" name="Google Shape;3019;p65"/>
          <p:cNvSpPr/>
          <p:nvPr/>
        </p:nvSpPr>
        <p:spPr>
          <a:xfrm>
            <a:off x="2310082" y="1881029"/>
            <a:ext cx="146050" cy="88900"/>
          </a:xfrm>
          <a:custGeom>
            <a:avLst/>
            <a:gdLst/>
            <a:ahLst/>
            <a:cxnLst/>
            <a:rect l="l" t="t" r="r" b="b"/>
            <a:pathLst>
              <a:path w="67" h="41" extrusionOk="0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0" name="Google Shape;3020;p65"/>
          <p:cNvSpPr/>
          <p:nvPr/>
        </p:nvSpPr>
        <p:spPr>
          <a:xfrm>
            <a:off x="2225944" y="3039904"/>
            <a:ext cx="446088" cy="158750"/>
          </a:xfrm>
          <a:custGeom>
            <a:avLst/>
            <a:gdLst/>
            <a:ahLst/>
            <a:cxnLst/>
            <a:rect l="l" t="t" r="r" b="b"/>
            <a:pathLst>
              <a:path w="205" h="73" extrusionOk="0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1" name="Google Shape;3021;p65"/>
          <p:cNvSpPr/>
          <p:nvPr/>
        </p:nvSpPr>
        <p:spPr>
          <a:xfrm>
            <a:off x="4073794" y="3449479"/>
            <a:ext cx="246063" cy="315913"/>
          </a:xfrm>
          <a:custGeom>
            <a:avLst/>
            <a:gdLst/>
            <a:ahLst/>
            <a:cxnLst/>
            <a:rect l="l" t="t" r="r" b="b"/>
            <a:pathLst>
              <a:path w="113" h="145" extrusionOk="0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2" name="Google Shape;3022;p65"/>
          <p:cNvSpPr/>
          <p:nvPr/>
        </p:nvSpPr>
        <p:spPr>
          <a:xfrm>
            <a:off x="4213494" y="3438366"/>
            <a:ext cx="119063" cy="82550"/>
          </a:xfrm>
          <a:custGeom>
            <a:avLst/>
            <a:gdLst/>
            <a:ahLst/>
            <a:cxnLst/>
            <a:rect l="l" t="t" r="r" b="b"/>
            <a:pathLst>
              <a:path w="55" h="38" extrusionOk="0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3" name="Google Shape;3023;p65"/>
          <p:cNvSpPr/>
          <p:nvPr/>
        </p:nvSpPr>
        <p:spPr>
          <a:xfrm>
            <a:off x="4121419" y="3503454"/>
            <a:ext cx="163513" cy="227013"/>
          </a:xfrm>
          <a:custGeom>
            <a:avLst/>
            <a:gdLst/>
            <a:ahLst/>
            <a:cxnLst/>
            <a:rect l="l" t="t" r="r" b="b"/>
            <a:pathLst>
              <a:path w="75" h="104" extrusionOk="0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4" name="Google Shape;3024;p65"/>
          <p:cNvSpPr/>
          <p:nvPr/>
        </p:nvSpPr>
        <p:spPr>
          <a:xfrm>
            <a:off x="3740419" y="2211229"/>
            <a:ext cx="222250" cy="161925"/>
          </a:xfrm>
          <a:custGeom>
            <a:avLst/>
            <a:gdLst/>
            <a:ahLst/>
            <a:cxnLst/>
            <a:rect l="l" t="t" r="r" b="b"/>
            <a:pathLst>
              <a:path w="102" h="74" extrusionOk="0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5" name="Google Shape;3025;p65"/>
          <p:cNvSpPr/>
          <p:nvPr/>
        </p:nvSpPr>
        <p:spPr>
          <a:xfrm>
            <a:off x="1887807" y="3271679"/>
            <a:ext cx="206375" cy="266700"/>
          </a:xfrm>
          <a:custGeom>
            <a:avLst/>
            <a:gdLst/>
            <a:ahLst/>
            <a:cxnLst/>
            <a:rect l="l" t="t" r="r" b="b"/>
            <a:pathLst>
              <a:path w="95" h="123" extrusionOk="0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6" name="Google Shape;3026;p65"/>
          <p:cNvSpPr/>
          <p:nvPr/>
        </p:nvSpPr>
        <p:spPr>
          <a:xfrm>
            <a:off x="1875107" y="3262154"/>
            <a:ext cx="101600" cy="69850"/>
          </a:xfrm>
          <a:custGeom>
            <a:avLst/>
            <a:gdLst/>
            <a:ahLst/>
            <a:cxnLst/>
            <a:rect l="l" t="t" r="r" b="b"/>
            <a:pathLst>
              <a:path w="47" h="32" extrusionOk="0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7" name="Google Shape;3027;p65"/>
          <p:cNvSpPr/>
          <p:nvPr/>
        </p:nvSpPr>
        <p:spPr>
          <a:xfrm>
            <a:off x="1916382" y="3319304"/>
            <a:ext cx="139700" cy="192088"/>
          </a:xfrm>
          <a:custGeom>
            <a:avLst/>
            <a:gdLst/>
            <a:ahLst/>
            <a:cxnLst/>
            <a:rect l="l" t="t" r="r" b="b"/>
            <a:pathLst>
              <a:path w="64" h="88" extrusionOk="0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8" name="Google Shape;3028;p65"/>
          <p:cNvSpPr/>
          <p:nvPr/>
        </p:nvSpPr>
        <p:spPr>
          <a:xfrm>
            <a:off x="3248294" y="4922679"/>
            <a:ext cx="219075" cy="239713"/>
          </a:xfrm>
          <a:custGeom>
            <a:avLst/>
            <a:gdLst/>
            <a:ahLst/>
            <a:cxnLst/>
            <a:rect l="l" t="t" r="r" b="b"/>
            <a:pathLst>
              <a:path w="101" h="110" extrusionOk="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FFDA67"/>
          </a:solidFill>
          <a:ln w="9525" cap="flat" cmpd="sng">
            <a:solidFill>
              <a:srgbClr val="F779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9" name="Google Shape;3029;p65"/>
          <p:cNvSpPr/>
          <p:nvPr/>
        </p:nvSpPr>
        <p:spPr>
          <a:xfrm>
            <a:off x="2983182" y="3343116"/>
            <a:ext cx="63500" cy="60325"/>
          </a:xfrm>
          <a:custGeom>
            <a:avLst/>
            <a:gdLst/>
            <a:ahLst/>
            <a:cxnLst/>
            <a:rect l="l" t="t" r="r" b="b"/>
            <a:pathLst>
              <a:path w="29" h="28" extrusionOk="0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0" name="Google Shape;3030;p65"/>
          <p:cNvSpPr/>
          <p:nvPr/>
        </p:nvSpPr>
        <p:spPr>
          <a:xfrm>
            <a:off x="2968894" y="3160554"/>
            <a:ext cx="58738" cy="196850"/>
          </a:xfrm>
          <a:custGeom>
            <a:avLst/>
            <a:gdLst/>
            <a:ahLst/>
            <a:cxnLst/>
            <a:rect l="l" t="t" r="r" b="b"/>
            <a:pathLst>
              <a:path w="27" h="91" extrusionOk="0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1" name="Google Shape;3031;p65"/>
          <p:cNvSpPr/>
          <p:nvPr/>
        </p:nvSpPr>
        <p:spPr>
          <a:xfrm>
            <a:off x="3010169" y="3192304"/>
            <a:ext cx="127000" cy="169863"/>
          </a:xfrm>
          <a:custGeom>
            <a:avLst/>
            <a:gdLst/>
            <a:ahLst/>
            <a:cxnLst/>
            <a:rect l="l" t="t" r="r" b="b"/>
            <a:pathLst>
              <a:path w="80" h="107" extrusionOk="0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2" name="Google Shape;3032;p65"/>
          <p:cNvSpPr/>
          <p:nvPr/>
        </p:nvSpPr>
        <p:spPr>
          <a:xfrm>
            <a:off x="2999057" y="3389154"/>
            <a:ext cx="15875" cy="31750"/>
          </a:xfrm>
          <a:custGeom>
            <a:avLst/>
            <a:gdLst/>
            <a:ahLst/>
            <a:cxnLst/>
            <a:rect l="l" t="t" r="r" b="b"/>
            <a:pathLst>
              <a:path w="7" h="15" extrusionOk="0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3" name="Google Shape;3033;p65"/>
          <p:cNvSpPr/>
          <p:nvPr/>
        </p:nvSpPr>
        <p:spPr>
          <a:xfrm>
            <a:off x="2948257" y="1781016"/>
            <a:ext cx="220663" cy="236538"/>
          </a:xfrm>
          <a:custGeom>
            <a:avLst/>
            <a:gdLst/>
            <a:ahLst/>
            <a:cxnLst/>
            <a:rect l="l" t="t" r="r" b="b"/>
            <a:pathLst>
              <a:path w="101" h="109" extrusionOk="0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34" name="Google Shape;3034;p65"/>
          <p:cNvCxnSpPr/>
          <p:nvPr/>
        </p:nvCxnSpPr>
        <p:spPr>
          <a:xfrm>
            <a:off x="6494807" y="2926633"/>
            <a:ext cx="4610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3035" name="Google Shape;3035;p65"/>
          <p:cNvSpPr/>
          <p:nvPr/>
        </p:nvSpPr>
        <p:spPr>
          <a:xfrm>
            <a:off x="6831805" y="1790313"/>
            <a:ext cx="162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A6B72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經費補助</a:t>
            </a:r>
            <a:endParaRPr sz="2800" b="1" i="0" u="none" strike="noStrike" cap="none">
              <a:solidFill>
                <a:srgbClr val="A6B72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6" name="Google Shape;3036;p65"/>
          <p:cNvSpPr/>
          <p:nvPr/>
        </p:nvSpPr>
        <p:spPr>
          <a:xfrm>
            <a:off x="6818841" y="2205051"/>
            <a:ext cx="4180592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Clr>
                <a:schemeClr val="lt1"/>
              </a:buClr>
              <a:buSzPts val="1800"/>
            </a:pP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補助經費</a:t>
            </a:r>
            <a:r>
              <a:rPr lang="zh-TW" altLang="en-US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按</a:t>
            </a:r>
            <a:r>
              <a:rPr lang="zh-TW" alt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學期撥付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，</a:t>
            </a:r>
            <a:r>
              <a:rPr lang="en-US" altLang="zh-TW" sz="18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114-1</a:t>
            </a:r>
            <a:r>
              <a:rPr lang="zh-TW" altLang="en-US" sz="18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</a:t>
            </a:r>
            <a:r>
              <a:rPr lang="zh-TW" altLang="zh-TW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每校補助</a:t>
            </a:r>
            <a:r>
              <a:rPr lang="zh-TW" sz="18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sz="1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</a:t>
            </a:r>
            <a:r>
              <a:rPr lang="zh-TW" sz="18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</a:t>
            </a:r>
            <a:r>
              <a:rPr lang="zh-TW" altLang="en-US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最高</a:t>
            </a:r>
            <a:r>
              <a:rPr lang="en-US" alt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6</a:t>
            </a:r>
            <a:r>
              <a:rPr lang="zh-TW" sz="18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</a:t>
            </a:r>
            <a:r>
              <a:rPr lang="zh-TW" altLang="en-US" sz="1800" b="1" i="0" u="none" strike="noStrike" cap="none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1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cxnSp>
        <p:nvCxnSpPr>
          <p:cNvPr id="3037" name="Google Shape;3037;p65"/>
          <p:cNvCxnSpPr/>
          <p:nvPr/>
        </p:nvCxnSpPr>
        <p:spPr>
          <a:xfrm>
            <a:off x="6494807" y="4326379"/>
            <a:ext cx="46107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3038" name="Google Shape;3038;p65"/>
          <p:cNvSpPr/>
          <p:nvPr/>
        </p:nvSpPr>
        <p:spPr>
          <a:xfrm>
            <a:off x="6831805" y="3158465"/>
            <a:ext cx="162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經費使用</a:t>
            </a:r>
            <a:endParaRPr sz="2800" b="1" i="0" u="none" strike="noStrike" cap="none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39" name="Google Shape;3039;p65"/>
          <p:cNvSpPr/>
          <p:nvPr/>
        </p:nvSpPr>
        <p:spPr>
          <a:xfrm>
            <a:off x="6818842" y="3573203"/>
            <a:ext cx="4418700" cy="7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經費運用於跨領域美感課程精煉與深化、辦理教師增能研習、教育推廣等。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40" name="Google Shape;3040;p65"/>
          <p:cNvCxnSpPr/>
          <p:nvPr/>
        </p:nvCxnSpPr>
        <p:spPr>
          <a:xfrm>
            <a:off x="6494807" y="6102884"/>
            <a:ext cx="4610700" cy="0"/>
          </a:xfrm>
          <a:prstGeom prst="straightConnector1">
            <a:avLst/>
          </a:prstGeom>
          <a:noFill/>
          <a:ln w="9525" cap="flat" cmpd="sng">
            <a:solidFill>
              <a:srgbClr val="F77983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3041" name="Google Shape;3041;p65"/>
          <p:cNvSpPr/>
          <p:nvPr/>
        </p:nvSpPr>
        <p:spPr>
          <a:xfrm>
            <a:off x="6831805" y="4598625"/>
            <a:ext cx="162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EB977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課程資源</a:t>
            </a:r>
            <a:endParaRPr sz="2800" b="1" i="0" u="none" strike="noStrike" cap="none">
              <a:solidFill>
                <a:srgbClr val="EB977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42" name="Google Shape;3042;p65"/>
          <p:cNvSpPr/>
          <p:nvPr/>
        </p:nvSpPr>
        <p:spPr>
          <a:xfrm>
            <a:off x="6818843" y="5013363"/>
            <a:ext cx="4739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zh-TW" sz="1800" b="1" i="0" u="none" strike="noStrike" cap="none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包含設備租借、各領域學科專家諮詢、師培大學協作輔導、教師增能研習、出國參訪遴選機會等。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3" name="Google Shape;3043;p65"/>
          <p:cNvSpPr/>
          <p:nvPr/>
        </p:nvSpPr>
        <p:spPr>
          <a:xfrm rot="1855720">
            <a:off x="5819238" y="1890405"/>
            <a:ext cx="936105" cy="844005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4" name="Google Shape;3044;p65"/>
          <p:cNvSpPr txBox="1"/>
          <p:nvPr/>
        </p:nvSpPr>
        <p:spPr>
          <a:xfrm>
            <a:off x="6031189" y="1961587"/>
            <a:ext cx="37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45" name="Google Shape;3045;p65"/>
          <p:cNvSpPr/>
          <p:nvPr/>
        </p:nvSpPr>
        <p:spPr>
          <a:xfrm rot="1855720">
            <a:off x="5799169" y="3211970"/>
            <a:ext cx="936105" cy="844005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6" name="Google Shape;3046;p65"/>
          <p:cNvSpPr txBox="1"/>
          <p:nvPr/>
        </p:nvSpPr>
        <p:spPr>
          <a:xfrm>
            <a:off x="6011120" y="3283152"/>
            <a:ext cx="37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47" name="Google Shape;3047;p65"/>
          <p:cNvSpPr/>
          <p:nvPr/>
        </p:nvSpPr>
        <p:spPr>
          <a:xfrm rot="1855720">
            <a:off x="5791801" y="4700813"/>
            <a:ext cx="936105" cy="844005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F5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8" name="Google Shape;3048;p65"/>
          <p:cNvSpPr txBox="1"/>
          <p:nvPr/>
        </p:nvSpPr>
        <p:spPr>
          <a:xfrm>
            <a:off x="6003752" y="4771995"/>
            <a:ext cx="37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9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9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9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9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29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9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9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29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9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29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2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2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2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2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9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9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9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/>
                                        <p:tgtEl>
                                          <p:spTgt spid="2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2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29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/>
                                        <p:tgtEl>
                                          <p:spTgt spid="2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/>
                                        <p:tgtEl>
                                          <p:spTgt spid="2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/>
                                        <p:tgtEl>
                                          <p:spTgt spid="2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/>
                                        <p:tgtEl>
                                          <p:spTgt spid="2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/>
                                        <p:tgtEl>
                                          <p:spTgt spid="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2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/>
                                        <p:tgtEl>
                                          <p:spTgt spid="2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3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3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3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3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3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3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30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3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0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/>
                                        <p:tgtEl>
                                          <p:spTgt spid="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3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3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/>
                                        <p:tgtEl>
                                          <p:spTgt spid="3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3" dur="500"/>
                                        <p:tgtEl>
                                          <p:spTgt spid="3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3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/>
                                        <p:tgtEl>
                                          <p:spTgt spid="30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/>
                                        <p:tgtEl>
                                          <p:spTgt spid="3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3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3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3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30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3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3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3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3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3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8" dur="500"/>
                                        <p:tgtEl>
                                          <p:spTgt spid="3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1" dur="500"/>
                                        <p:tgtEl>
                                          <p:spTgt spid="3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3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3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/>
                                        <p:tgtEl>
                                          <p:spTgt spid="3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1000"/>
                            </p:stCondLst>
                            <p:childTnLst>
                              <p:par>
                                <p:cTn id="2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4" dur="500"/>
                                        <p:tgtEl>
                                          <p:spTgt spid="3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1000"/>
                                        <p:tgtEl>
                                          <p:spTgt spid="3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2500"/>
                            </p:stCondLst>
                            <p:childTnLst>
                              <p:par>
                                <p:cTn id="2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500"/>
                                        <p:tgtEl>
                                          <p:spTgt spid="3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3000"/>
                            </p:stCondLst>
                            <p:childTnLst>
                              <p:par>
                                <p:cTn id="2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3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3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3500"/>
                            </p:stCondLst>
                            <p:childTnLst>
                              <p:par>
                                <p:cTn id="2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6" dur="1000"/>
                                        <p:tgtEl>
                                          <p:spTgt spid="3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500"/>
                                        <p:tgtEl>
                                          <p:spTgt spid="3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5000"/>
                            </p:stCondLst>
                            <p:childTnLst>
                              <p:par>
                                <p:cTn id="2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3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3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3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500"/>
                            </p:stCondLst>
                            <p:childTnLst>
                              <p:par>
                                <p:cTn id="3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1000"/>
                                        <p:tgtEl>
                                          <p:spTgt spid="3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6500"/>
                            </p:stCondLst>
                            <p:childTnLst>
                              <p:par>
                                <p:cTn id="3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8" dur="500"/>
                                        <p:tgtEl>
                                          <p:spTgt spid="3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7000"/>
                            </p:stCondLst>
                            <p:childTnLst>
                              <p:par>
                                <p:cTn id="3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3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Google Shape;3053;p6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4" name="Google Shape;3054;p66"/>
          <p:cNvSpPr txBox="1"/>
          <p:nvPr/>
        </p:nvSpPr>
        <p:spPr>
          <a:xfrm>
            <a:off x="954115" y="307559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種子學校角色任務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5" name="Google Shape;3055;p66"/>
          <p:cNvSpPr/>
          <p:nvPr/>
        </p:nvSpPr>
        <p:spPr>
          <a:xfrm>
            <a:off x="1238015" y="2863543"/>
            <a:ext cx="3960000" cy="810000"/>
          </a:xfrm>
          <a:prstGeom prst="roundRect">
            <a:avLst>
              <a:gd name="adj" fmla="val 50000"/>
            </a:avLst>
          </a:pr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6" name="Google Shape;3056;p66"/>
          <p:cNvSpPr/>
          <p:nvPr/>
        </p:nvSpPr>
        <p:spPr>
          <a:xfrm>
            <a:off x="6948631" y="2863542"/>
            <a:ext cx="3960000" cy="810000"/>
          </a:xfrm>
          <a:prstGeom prst="roundRect">
            <a:avLst>
              <a:gd name="adj" fmla="val 50000"/>
            </a:avLst>
          </a:pr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7" name="Google Shape;3057;p66"/>
          <p:cNvSpPr/>
          <p:nvPr/>
        </p:nvSpPr>
        <p:spPr>
          <a:xfrm>
            <a:off x="1630616" y="3879584"/>
            <a:ext cx="3436200" cy="20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開發與實踐跨領域美感課程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進行課程共備與交流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辦理跨領域美感增能講座／工作坊</a:t>
            </a:r>
            <a:endParaRPr sz="2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1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58" name="Google Shape;3058;p66"/>
          <p:cNvSpPr/>
          <p:nvPr/>
        </p:nvSpPr>
        <p:spPr>
          <a:xfrm>
            <a:off x="7381657" y="3905168"/>
            <a:ext cx="3264300" cy="22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參與總計畫辦理之誓師大會、研習培訓、成果發表等相關活動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zh-TW" sz="20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參與標竿學校、師培大學辦理之跨領域美感增能講座／工作坊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59" name="Google Shape;3059;p66"/>
          <p:cNvSpPr/>
          <p:nvPr/>
        </p:nvSpPr>
        <p:spPr>
          <a:xfrm>
            <a:off x="1431526" y="3040989"/>
            <a:ext cx="35763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執行跨領域美感課程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0" name="Google Shape;3060;p66"/>
          <p:cNvSpPr/>
          <p:nvPr/>
        </p:nvSpPr>
        <p:spPr>
          <a:xfrm>
            <a:off x="7071915" y="3053098"/>
            <a:ext cx="3744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zh-TW" sz="24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參與總計畫辦理相關活動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1" name="Google Shape;3061;p66"/>
          <p:cNvSpPr/>
          <p:nvPr/>
        </p:nvSpPr>
        <p:spPr>
          <a:xfrm>
            <a:off x="1489523" y="3989882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2" name="Google Shape;3062;p66"/>
          <p:cNvSpPr/>
          <p:nvPr/>
        </p:nvSpPr>
        <p:spPr>
          <a:xfrm>
            <a:off x="1489523" y="4391903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3" name="Google Shape;3063;p66"/>
          <p:cNvSpPr/>
          <p:nvPr/>
        </p:nvSpPr>
        <p:spPr>
          <a:xfrm>
            <a:off x="7231425" y="4022770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4" name="Google Shape;3064;p66"/>
          <p:cNvSpPr/>
          <p:nvPr/>
        </p:nvSpPr>
        <p:spPr>
          <a:xfrm>
            <a:off x="7231425" y="5085848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065" name="Google Shape;3065;p66"/>
          <p:cNvSpPr/>
          <p:nvPr/>
        </p:nvSpPr>
        <p:spPr>
          <a:xfrm>
            <a:off x="1489523" y="4782901"/>
            <a:ext cx="185421" cy="185421"/>
          </a:xfrm>
          <a:custGeom>
            <a:avLst/>
            <a:gdLst/>
            <a:ahLst/>
            <a:cxnLst/>
            <a:rect l="l" t="t" r="r" b="b"/>
            <a:pathLst>
              <a:path w="720080" h="720080" extrusionOk="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99CC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066" name="Google Shape;3066;p66"/>
          <p:cNvGrpSpPr/>
          <p:nvPr/>
        </p:nvGrpSpPr>
        <p:grpSpPr>
          <a:xfrm>
            <a:off x="2720463" y="1640738"/>
            <a:ext cx="995055" cy="937426"/>
            <a:chOff x="287338" y="1931988"/>
            <a:chExt cx="1233488" cy="1162050"/>
          </a:xfrm>
        </p:grpSpPr>
        <p:sp>
          <p:nvSpPr>
            <p:cNvPr id="3067" name="Google Shape;3067;p66"/>
            <p:cNvSpPr/>
            <p:nvPr/>
          </p:nvSpPr>
          <p:spPr>
            <a:xfrm>
              <a:off x="287338" y="1931988"/>
              <a:ext cx="788988" cy="947738"/>
            </a:xfrm>
            <a:custGeom>
              <a:avLst/>
              <a:gdLst/>
              <a:ahLst/>
              <a:cxnLst/>
              <a:rect l="l" t="t" r="r" b="b"/>
              <a:pathLst>
                <a:path w="497" h="597" extrusionOk="0">
                  <a:moveTo>
                    <a:pt x="41" y="45"/>
                  </a:moveTo>
                  <a:lnTo>
                    <a:pt x="456" y="45"/>
                  </a:lnTo>
                  <a:lnTo>
                    <a:pt x="456" y="119"/>
                  </a:lnTo>
                  <a:lnTo>
                    <a:pt x="497" y="119"/>
                  </a:lnTo>
                  <a:lnTo>
                    <a:pt x="497" y="39"/>
                  </a:lnTo>
                  <a:lnTo>
                    <a:pt x="497" y="39"/>
                  </a:lnTo>
                  <a:lnTo>
                    <a:pt x="497" y="33"/>
                  </a:lnTo>
                  <a:lnTo>
                    <a:pt x="495" y="25"/>
                  </a:lnTo>
                  <a:lnTo>
                    <a:pt x="491" y="19"/>
                  </a:lnTo>
                  <a:lnTo>
                    <a:pt x="487" y="12"/>
                  </a:lnTo>
                  <a:lnTo>
                    <a:pt x="481" y="8"/>
                  </a:lnTo>
                  <a:lnTo>
                    <a:pt x="477" y="4"/>
                  </a:lnTo>
                  <a:lnTo>
                    <a:pt x="468" y="2"/>
                  </a:lnTo>
                  <a:lnTo>
                    <a:pt x="462" y="0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29" y="2"/>
                  </a:lnTo>
                  <a:lnTo>
                    <a:pt x="23" y="4"/>
                  </a:lnTo>
                  <a:lnTo>
                    <a:pt x="16" y="8"/>
                  </a:lnTo>
                  <a:lnTo>
                    <a:pt x="10" y="12"/>
                  </a:lnTo>
                  <a:lnTo>
                    <a:pt x="6" y="19"/>
                  </a:lnTo>
                  <a:lnTo>
                    <a:pt x="2" y="25"/>
                  </a:lnTo>
                  <a:lnTo>
                    <a:pt x="0" y="33"/>
                  </a:lnTo>
                  <a:lnTo>
                    <a:pt x="0" y="39"/>
                  </a:lnTo>
                  <a:lnTo>
                    <a:pt x="0" y="559"/>
                  </a:lnTo>
                  <a:lnTo>
                    <a:pt x="0" y="559"/>
                  </a:lnTo>
                  <a:lnTo>
                    <a:pt x="0" y="567"/>
                  </a:lnTo>
                  <a:lnTo>
                    <a:pt x="2" y="573"/>
                  </a:lnTo>
                  <a:lnTo>
                    <a:pt x="6" y="581"/>
                  </a:lnTo>
                  <a:lnTo>
                    <a:pt x="10" y="585"/>
                  </a:lnTo>
                  <a:lnTo>
                    <a:pt x="16" y="591"/>
                  </a:lnTo>
                  <a:lnTo>
                    <a:pt x="23" y="595"/>
                  </a:lnTo>
                  <a:lnTo>
                    <a:pt x="29" y="597"/>
                  </a:lnTo>
                  <a:lnTo>
                    <a:pt x="35" y="597"/>
                  </a:lnTo>
                  <a:lnTo>
                    <a:pt x="264" y="597"/>
                  </a:lnTo>
                  <a:lnTo>
                    <a:pt x="264" y="552"/>
                  </a:lnTo>
                  <a:lnTo>
                    <a:pt x="41" y="552"/>
                  </a:lnTo>
                  <a:lnTo>
                    <a:pt x="41" y="45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8" name="Google Shape;3068;p66"/>
            <p:cNvSpPr/>
            <p:nvPr/>
          </p:nvSpPr>
          <p:spPr>
            <a:xfrm>
              <a:off x="731838" y="2149475"/>
              <a:ext cx="788988" cy="944563"/>
            </a:xfrm>
            <a:custGeom>
              <a:avLst/>
              <a:gdLst/>
              <a:ahLst/>
              <a:cxnLst/>
              <a:rect l="l" t="t" r="r" b="b"/>
              <a:pathLst>
                <a:path w="497" h="595" extrusionOk="0">
                  <a:moveTo>
                    <a:pt x="460" y="0"/>
                  </a:moveTo>
                  <a:lnTo>
                    <a:pt x="35" y="0"/>
                  </a:lnTo>
                  <a:lnTo>
                    <a:pt x="35" y="0"/>
                  </a:lnTo>
                  <a:lnTo>
                    <a:pt x="27" y="0"/>
                  </a:lnTo>
                  <a:lnTo>
                    <a:pt x="21" y="2"/>
                  </a:lnTo>
                  <a:lnTo>
                    <a:pt x="15" y="6"/>
                  </a:lnTo>
                  <a:lnTo>
                    <a:pt x="10" y="10"/>
                  </a:lnTo>
                  <a:lnTo>
                    <a:pt x="4" y="17"/>
                  </a:lnTo>
                  <a:lnTo>
                    <a:pt x="2" y="23"/>
                  </a:lnTo>
                  <a:lnTo>
                    <a:pt x="0" y="31"/>
                  </a:lnTo>
                  <a:lnTo>
                    <a:pt x="0" y="39"/>
                  </a:lnTo>
                  <a:lnTo>
                    <a:pt x="0" y="557"/>
                  </a:lnTo>
                  <a:lnTo>
                    <a:pt x="0" y="557"/>
                  </a:lnTo>
                  <a:lnTo>
                    <a:pt x="0" y="565"/>
                  </a:lnTo>
                  <a:lnTo>
                    <a:pt x="2" y="573"/>
                  </a:lnTo>
                  <a:lnTo>
                    <a:pt x="4" y="579"/>
                  </a:lnTo>
                  <a:lnTo>
                    <a:pt x="10" y="585"/>
                  </a:lnTo>
                  <a:lnTo>
                    <a:pt x="15" y="589"/>
                  </a:lnTo>
                  <a:lnTo>
                    <a:pt x="21" y="593"/>
                  </a:lnTo>
                  <a:lnTo>
                    <a:pt x="27" y="595"/>
                  </a:lnTo>
                  <a:lnTo>
                    <a:pt x="35" y="595"/>
                  </a:lnTo>
                  <a:lnTo>
                    <a:pt x="460" y="595"/>
                  </a:lnTo>
                  <a:lnTo>
                    <a:pt x="460" y="595"/>
                  </a:lnTo>
                  <a:lnTo>
                    <a:pt x="469" y="595"/>
                  </a:lnTo>
                  <a:lnTo>
                    <a:pt x="475" y="593"/>
                  </a:lnTo>
                  <a:lnTo>
                    <a:pt x="481" y="589"/>
                  </a:lnTo>
                  <a:lnTo>
                    <a:pt x="487" y="585"/>
                  </a:lnTo>
                  <a:lnTo>
                    <a:pt x="491" y="579"/>
                  </a:lnTo>
                  <a:lnTo>
                    <a:pt x="493" y="573"/>
                  </a:lnTo>
                  <a:lnTo>
                    <a:pt x="495" y="565"/>
                  </a:lnTo>
                  <a:lnTo>
                    <a:pt x="497" y="557"/>
                  </a:lnTo>
                  <a:lnTo>
                    <a:pt x="497" y="39"/>
                  </a:lnTo>
                  <a:lnTo>
                    <a:pt x="497" y="39"/>
                  </a:lnTo>
                  <a:lnTo>
                    <a:pt x="495" y="31"/>
                  </a:lnTo>
                  <a:lnTo>
                    <a:pt x="493" y="23"/>
                  </a:lnTo>
                  <a:lnTo>
                    <a:pt x="491" y="17"/>
                  </a:lnTo>
                  <a:lnTo>
                    <a:pt x="487" y="10"/>
                  </a:lnTo>
                  <a:lnTo>
                    <a:pt x="481" y="6"/>
                  </a:lnTo>
                  <a:lnTo>
                    <a:pt x="475" y="2"/>
                  </a:lnTo>
                  <a:lnTo>
                    <a:pt x="469" y="0"/>
                  </a:lnTo>
                  <a:lnTo>
                    <a:pt x="460" y="0"/>
                  </a:lnTo>
                  <a:lnTo>
                    <a:pt x="460" y="0"/>
                  </a:lnTo>
                  <a:close/>
                  <a:moveTo>
                    <a:pt x="456" y="550"/>
                  </a:moveTo>
                  <a:lnTo>
                    <a:pt x="39" y="550"/>
                  </a:lnTo>
                  <a:lnTo>
                    <a:pt x="39" y="45"/>
                  </a:lnTo>
                  <a:lnTo>
                    <a:pt x="456" y="45"/>
                  </a:lnTo>
                  <a:lnTo>
                    <a:pt x="456" y="550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9" name="Google Shape;3069;p66"/>
            <p:cNvSpPr/>
            <p:nvPr/>
          </p:nvSpPr>
          <p:spPr>
            <a:xfrm>
              <a:off x="852488" y="2379663"/>
              <a:ext cx="558800" cy="52388"/>
            </a:xfrm>
            <a:prstGeom prst="rect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0" name="Google Shape;3070;p66"/>
            <p:cNvSpPr/>
            <p:nvPr/>
          </p:nvSpPr>
          <p:spPr>
            <a:xfrm>
              <a:off x="852488" y="2530475"/>
              <a:ext cx="558800" cy="50800"/>
            </a:xfrm>
            <a:prstGeom prst="rect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1" name="Google Shape;3071;p66"/>
            <p:cNvSpPr/>
            <p:nvPr/>
          </p:nvSpPr>
          <p:spPr>
            <a:xfrm>
              <a:off x="852488" y="2671763"/>
              <a:ext cx="558800" cy="55563"/>
            </a:xfrm>
            <a:prstGeom prst="rect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2" name="Google Shape;3072;p66"/>
            <p:cNvSpPr/>
            <p:nvPr/>
          </p:nvSpPr>
          <p:spPr>
            <a:xfrm>
              <a:off x="852488" y="2822575"/>
              <a:ext cx="558800" cy="53975"/>
            </a:xfrm>
            <a:prstGeom prst="rect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3" name="Google Shape;3073;p66"/>
            <p:cNvSpPr/>
            <p:nvPr/>
          </p:nvSpPr>
          <p:spPr>
            <a:xfrm>
              <a:off x="404813" y="2173288"/>
              <a:ext cx="288925" cy="593725"/>
            </a:xfrm>
            <a:custGeom>
              <a:avLst/>
              <a:gdLst/>
              <a:ahLst/>
              <a:cxnLst/>
              <a:rect l="l" t="t" r="r" b="b"/>
              <a:pathLst>
                <a:path w="182" h="374" extrusionOk="0">
                  <a:moveTo>
                    <a:pt x="182" y="374"/>
                  </a:moveTo>
                  <a:lnTo>
                    <a:pt x="182" y="300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82" y="300"/>
                  </a:lnTo>
                  <a:lnTo>
                    <a:pt x="159" y="298"/>
                  </a:lnTo>
                  <a:lnTo>
                    <a:pt x="139" y="292"/>
                  </a:lnTo>
                  <a:lnTo>
                    <a:pt x="118" y="280"/>
                  </a:lnTo>
                  <a:lnTo>
                    <a:pt x="102" y="267"/>
                  </a:lnTo>
                  <a:lnTo>
                    <a:pt x="88" y="249"/>
                  </a:lnTo>
                  <a:lnTo>
                    <a:pt x="77" y="231"/>
                  </a:lnTo>
                  <a:lnTo>
                    <a:pt x="71" y="208"/>
                  </a:lnTo>
                  <a:lnTo>
                    <a:pt x="69" y="186"/>
                  </a:lnTo>
                  <a:lnTo>
                    <a:pt x="69" y="186"/>
                  </a:lnTo>
                  <a:lnTo>
                    <a:pt x="71" y="163"/>
                  </a:lnTo>
                  <a:lnTo>
                    <a:pt x="77" y="141"/>
                  </a:lnTo>
                  <a:lnTo>
                    <a:pt x="88" y="122"/>
                  </a:lnTo>
                  <a:lnTo>
                    <a:pt x="102" y="106"/>
                  </a:lnTo>
                  <a:lnTo>
                    <a:pt x="118" y="92"/>
                  </a:lnTo>
                  <a:lnTo>
                    <a:pt x="139" y="81"/>
                  </a:lnTo>
                  <a:lnTo>
                    <a:pt x="159" y="73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82" y="71"/>
                  </a:lnTo>
                  <a:lnTo>
                    <a:pt x="182" y="0"/>
                  </a:lnTo>
                  <a:lnTo>
                    <a:pt x="151" y="0"/>
                  </a:lnTo>
                  <a:lnTo>
                    <a:pt x="151" y="28"/>
                  </a:lnTo>
                  <a:lnTo>
                    <a:pt x="151" y="28"/>
                  </a:lnTo>
                  <a:lnTo>
                    <a:pt x="135" y="32"/>
                  </a:lnTo>
                  <a:lnTo>
                    <a:pt x="120" y="38"/>
                  </a:lnTo>
                  <a:lnTo>
                    <a:pt x="108" y="45"/>
                  </a:lnTo>
                  <a:lnTo>
                    <a:pt x="94" y="53"/>
                  </a:lnTo>
                  <a:lnTo>
                    <a:pt x="73" y="30"/>
                  </a:lnTo>
                  <a:lnTo>
                    <a:pt x="26" y="77"/>
                  </a:lnTo>
                  <a:lnTo>
                    <a:pt x="49" y="100"/>
                  </a:lnTo>
                  <a:lnTo>
                    <a:pt x="49" y="100"/>
                  </a:lnTo>
                  <a:lnTo>
                    <a:pt x="41" y="112"/>
                  </a:lnTo>
                  <a:lnTo>
                    <a:pt x="34" y="126"/>
                  </a:lnTo>
                  <a:lnTo>
                    <a:pt x="28" y="141"/>
                  </a:lnTo>
                  <a:lnTo>
                    <a:pt x="26" y="155"/>
                  </a:lnTo>
                  <a:lnTo>
                    <a:pt x="0" y="155"/>
                  </a:lnTo>
                  <a:lnTo>
                    <a:pt x="0" y="220"/>
                  </a:lnTo>
                  <a:lnTo>
                    <a:pt x="26" y="220"/>
                  </a:lnTo>
                  <a:lnTo>
                    <a:pt x="26" y="220"/>
                  </a:lnTo>
                  <a:lnTo>
                    <a:pt x="30" y="235"/>
                  </a:lnTo>
                  <a:lnTo>
                    <a:pt x="34" y="249"/>
                  </a:lnTo>
                  <a:lnTo>
                    <a:pt x="41" y="261"/>
                  </a:lnTo>
                  <a:lnTo>
                    <a:pt x="49" y="274"/>
                  </a:lnTo>
                  <a:lnTo>
                    <a:pt x="26" y="296"/>
                  </a:lnTo>
                  <a:lnTo>
                    <a:pt x="73" y="343"/>
                  </a:lnTo>
                  <a:lnTo>
                    <a:pt x="96" y="321"/>
                  </a:lnTo>
                  <a:lnTo>
                    <a:pt x="96" y="321"/>
                  </a:lnTo>
                  <a:lnTo>
                    <a:pt x="108" y="329"/>
                  </a:lnTo>
                  <a:lnTo>
                    <a:pt x="122" y="335"/>
                  </a:lnTo>
                  <a:lnTo>
                    <a:pt x="135" y="339"/>
                  </a:lnTo>
                  <a:lnTo>
                    <a:pt x="151" y="343"/>
                  </a:lnTo>
                  <a:lnTo>
                    <a:pt x="151" y="374"/>
                  </a:lnTo>
                  <a:lnTo>
                    <a:pt x="182" y="374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4" name="Google Shape;3074;p66"/>
            <p:cNvSpPr/>
            <p:nvPr/>
          </p:nvSpPr>
          <p:spPr>
            <a:xfrm>
              <a:off x="557213" y="2332038"/>
              <a:ext cx="136525" cy="276225"/>
            </a:xfrm>
            <a:custGeom>
              <a:avLst/>
              <a:gdLst/>
              <a:ahLst/>
              <a:cxnLst/>
              <a:rect l="l" t="t" r="r" b="b"/>
              <a:pathLst>
                <a:path w="86" h="174" extrusionOk="0">
                  <a:moveTo>
                    <a:pt x="86" y="28"/>
                  </a:move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69" y="2"/>
                  </a:lnTo>
                  <a:lnTo>
                    <a:pt x="53" y="8"/>
                  </a:lnTo>
                  <a:lnTo>
                    <a:pt x="39" y="16"/>
                  </a:lnTo>
                  <a:lnTo>
                    <a:pt x="26" y="26"/>
                  </a:lnTo>
                  <a:lnTo>
                    <a:pt x="16" y="39"/>
                  </a:lnTo>
                  <a:lnTo>
                    <a:pt x="8" y="53"/>
                  </a:lnTo>
                  <a:lnTo>
                    <a:pt x="2" y="69"/>
                  </a:lnTo>
                  <a:lnTo>
                    <a:pt x="0" y="88"/>
                  </a:lnTo>
                  <a:lnTo>
                    <a:pt x="0" y="88"/>
                  </a:lnTo>
                  <a:lnTo>
                    <a:pt x="2" y="104"/>
                  </a:lnTo>
                  <a:lnTo>
                    <a:pt x="8" y="120"/>
                  </a:lnTo>
                  <a:lnTo>
                    <a:pt x="16" y="135"/>
                  </a:lnTo>
                  <a:lnTo>
                    <a:pt x="26" y="147"/>
                  </a:lnTo>
                  <a:lnTo>
                    <a:pt x="39" y="159"/>
                  </a:lnTo>
                  <a:lnTo>
                    <a:pt x="53" y="167"/>
                  </a:lnTo>
                  <a:lnTo>
                    <a:pt x="69" y="172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6" y="174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86" y="145"/>
                  </a:lnTo>
                  <a:lnTo>
                    <a:pt x="75" y="145"/>
                  </a:lnTo>
                  <a:lnTo>
                    <a:pt x="63" y="141"/>
                  </a:lnTo>
                  <a:lnTo>
                    <a:pt x="53" y="135"/>
                  </a:lnTo>
                  <a:lnTo>
                    <a:pt x="45" y="129"/>
                  </a:lnTo>
                  <a:lnTo>
                    <a:pt x="39" y="120"/>
                  </a:lnTo>
                  <a:lnTo>
                    <a:pt x="33" y="110"/>
                  </a:lnTo>
                  <a:lnTo>
                    <a:pt x="30" y="98"/>
                  </a:lnTo>
                  <a:lnTo>
                    <a:pt x="28" y="88"/>
                  </a:lnTo>
                  <a:lnTo>
                    <a:pt x="28" y="88"/>
                  </a:lnTo>
                  <a:lnTo>
                    <a:pt x="30" y="75"/>
                  </a:lnTo>
                  <a:lnTo>
                    <a:pt x="33" y="63"/>
                  </a:lnTo>
                  <a:lnTo>
                    <a:pt x="39" y="55"/>
                  </a:lnTo>
                  <a:lnTo>
                    <a:pt x="45" y="45"/>
                  </a:lnTo>
                  <a:lnTo>
                    <a:pt x="53" y="39"/>
                  </a:lnTo>
                  <a:lnTo>
                    <a:pt x="63" y="32"/>
                  </a:lnTo>
                  <a:lnTo>
                    <a:pt x="75" y="30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8"/>
                  </a:lnTo>
                  <a:lnTo>
                    <a:pt x="86" y="28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5" name="Google Shape;3075;p66"/>
            <p:cNvSpPr/>
            <p:nvPr/>
          </p:nvSpPr>
          <p:spPr>
            <a:xfrm>
              <a:off x="647700" y="2422525"/>
              <a:ext cx="46038" cy="96838"/>
            </a:xfrm>
            <a:custGeom>
              <a:avLst/>
              <a:gdLst/>
              <a:ahLst/>
              <a:cxnLst/>
              <a:rect l="l" t="t" r="r" b="b"/>
              <a:pathLst>
                <a:path w="29" h="61" extrusionOk="0">
                  <a:moveTo>
                    <a:pt x="29" y="61"/>
                  </a:moveTo>
                  <a:lnTo>
                    <a:pt x="29" y="0"/>
                  </a:lnTo>
                  <a:lnTo>
                    <a:pt x="29" y="0"/>
                  </a:lnTo>
                  <a:lnTo>
                    <a:pt x="23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1"/>
                  </a:lnTo>
                  <a:lnTo>
                    <a:pt x="0" y="31"/>
                  </a:lnTo>
                  <a:lnTo>
                    <a:pt x="0" y="37"/>
                  </a:lnTo>
                  <a:lnTo>
                    <a:pt x="2" y="41"/>
                  </a:lnTo>
                  <a:lnTo>
                    <a:pt x="8" y="51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9" y="61"/>
                  </a:lnTo>
                  <a:lnTo>
                    <a:pt x="29" y="61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76" name="Google Shape;3076;p66"/>
          <p:cNvGrpSpPr/>
          <p:nvPr/>
        </p:nvGrpSpPr>
        <p:grpSpPr>
          <a:xfrm flipH="1">
            <a:off x="8623552" y="1587204"/>
            <a:ext cx="670271" cy="921896"/>
            <a:chOff x="330200" y="688975"/>
            <a:chExt cx="985838" cy="1538288"/>
          </a:xfrm>
        </p:grpSpPr>
        <p:sp>
          <p:nvSpPr>
            <p:cNvPr id="3077" name="Google Shape;3077;p66"/>
            <p:cNvSpPr/>
            <p:nvPr/>
          </p:nvSpPr>
          <p:spPr>
            <a:xfrm>
              <a:off x="669925" y="688975"/>
              <a:ext cx="306388" cy="1014413"/>
            </a:xfrm>
            <a:custGeom>
              <a:avLst/>
              <a:gdLst/>
              <a:ahLst/>
              <a:cxnLst/>
              <a:rect l="l" t="t" r="r" b="b"/>
              <a:pathLst>
                <a:path w="193" h="639" extrusionOk="0">
                  <a:moveTo>
                    <a:pt x="48" y="575"/>
                  </a:moveTo>
                  <a:lnTo>
                    <a:pt x="48" y="575"/>
                  </a:lnTo>
                  <a:lnTo>
                    <a:pt x="46" y="589"/>
                  </a:lnTo>
                  <a:lnTo>
                    <a:pt x="46" y="589"/>
                  </a:lnTo>
                  <a:lnTo>
                    <a:pt x="46" y="599"/>
                  </a:lnTo>
                  <a:lnTo>
                    <a:pt x="50" y="609"/>
                  </a:lnTo>
                  <a:lnTo>
                    <a:pt x="54" y="617"/>
                  </a:lnTo>
                  <a:lnTo>
                    <a:pt x="60" y="625"/>
                  </a:lnTo>
                  <a:lnTo>
                    <a:pt x="68" y="631"/>
                  </a:lnTo>
                  <a:lnTo>
                    <a:pt x="76" y="635"/>
                  </a:lnTo>
                  <a:lnTo>
                    <a:pt x="86" y="639"/>
                  </a:lnTo>
                  <a:lnTo>
                    <a:pt x="96" y="639"/>
                  </a:lnTo>
                  <a:lnTo>
                    <a:pt x="96" y="639"/>
                  </a:lnTo>
                  <a:lnTo>
                    <a:pt x="107" y="639"/>
                  </a:lnTo>
                  <a:lnTo>
                    <a:pt x="117" y="635"/>
                  </a:lnTo>
                  <a:lnTo>
                    <a:pt x="125" y="631"/>
                  </a:lnTo>
                  <a:lnTo>
                    <a:pt x="133" y="625"/>
                  </a:lnTo>
                  <a:lnTo>
                    <a:pt x="139" y="617"/>
                  </a:lnTo>
                  <a:lnTo>
                    <a:pt x="143" y="609"/>
                  </a:lnTo>
                  <a:lnTo>
                    <a:pt x="147" y="599"/>
                  </a:lnTo>
                  <a:lnTo>
                    <a:pt x="147" y="589"/>
                  </a:lnTo>
                  <a:lnTo>
                    <a:pt x="147" y="589"/>
                  </a:lnTo>
                  <a:lnTo>
                    <a:pt x="145" y="575"/>
                  </a:lnTo>
                  <a:lnTo>
                    <a:pt x="147" y="575"/>
                  </a:lnTo>
                  <a:lnTo>
                    <a:pt x="193" y="154"/>
                  </a:lnTo>
                  <a:lnTo>
                    <a:pt x="193" y="154"/>
                  </a:lnTo>
                  <a:lnTo>
                    <a:pt x="191" y="122"/>
                  </a:lnTo>
                  <a:lnTo>
                    <a:pt x="185" y="94"/>
                  </a:lnTo>
                  <a:lnTo>
                    <a:pt x="177" y="68"/>
                  </a:lnTo>
                  <a:lnTo>
                    <a:pt x="165" y="46"/>
                  </a:lnTo>
                  <a:lnTo>
                    <a:pt x="151" y="26"/>
                  </a:lnTo>
                  <a:lnTo>
                    <a:pt x="143" y="18"/>
                  </a:lnTo>
                  <a:lnTo>
                    <a:pt x="135" y="12"/>
                  </a:lnTo>
                  <a:lnTo>
                    <a:pt x="125" y="8"/>
                  </a:lnTo>
                  <a:lnTo>
                    <a:pt x="117" y="4"/>
                  </a:lnTo>
                  <a:lnTo>
                    <a:pt x="107" y="2"/>
                  </a:lnTo>
                  <a:lnTo>
                    <a:pt x="96" y="0"/>
                  </a:lnTo>
                  <a:lnTo>
                    <a:pt x="96" y="0"/>
                  </a:lnTo>
                  <a:lnTo>
                    <a:pt x="86" y="2"/>
                  </a:lnTo>
                  <a:lnTo>
                    <a:pt x="76" y="4"/>
                  </a:lnTo>
                  <a:lnTo>
                    <a:pt x="68" y="8"/>
                  </a:lnTo>
                  <a:lnTo>
                    <a:pt x="58" y="12"/>
                  </a:lnTo>
                  <a:lnTo>
                    <a:pt x="50" y="18"/>
                  </a:lnTo>
                  <a:lnTo>
                    <a:pt x="42" y="26"/>
                  </a:lnTo>
                  <a:lnTo>
                    <a:pt x="28" y="46"/>
                  </a:lnTo>
                  <a:lnTo>
                    <a:pt x="16" y="68"/>
                  </a:lnTo>
                  <a:lnTo>
                    <a:pt x="8" y="94"/>
                  </a:lnTo>
                  <a:lnTo>
                    <a:pt x="2" y="122"/>
                  </a:lnTo>
                  <a:lnTo>
                    <a:pt x="0" y="154"/>
                  </a:lnTo>
                  <a:lnTo>
                    <a:pt x="46" y="575"/>
                  </a:lnTo>
                  <a:lnTo>
                    <a:pt x="48" y="575"/>
                  </a:lnTo>
                  <a:close/>
                  <a:moveTo>
                    <a:pt x="42" y="152"/>
                  </a:moveTo>
                  <a:lnTo>
                    <a:pt x="42" y="152"/>
                  </a:lnTo>
                  <a:lnTo>
                    <a:pt x="44" y="126"/>
                  </a:lnTo>
                  <a:lnTo>
                    <a:pt x="48" y="104"/>
                  </a:lnTo>
                  <a:lnTo>
                    <a:pt x="54" y="84"/>
                  </a:lnTo>
                  <a:lnTo>
                    <a:pt x="62" y="66"/>
                  </a:lnTo>
                  <a:lnTo>
                    <a:pt x="70" y="54"/>
                  </a:lnTo>
                  <a:lnTo>
                    <a:pt x="80" y="44"/>
                  </a:lnTo>
                  <a:lnTo>
                    <a:pt x="88" y="38"/>
                  </a:lnTo>
                  <a:lnTo>
                    <a:pt x="96" y="36"/>
                  </a:lnTo>
                  <a:lnTo>
                    <a:pt x="96" y="36"/>
                  </a:lnTo>
                  <a:lnTo>
                    <a:pt x="104" y="38"/>
                  </a:lnTo>
                  <a:lnTo>
                    <a:pt x="113" y="44"/>
                  </a:lnTo>
                  <a:lnTo>
                    <a:pt x="123" y="54"/>
                  </a:lnTo>
                  <a:lnTo>
                    <a:pt x="131" y="66"/>
                  </a:lnTo>
                  <a:lnTo>
                    <a:pt x="139" y="84"/>
                  </a:lnTo>
                  <a:lnTo>
                    <a:pt x="145" y="104"/>
                  </a:lnTo>
                  <a:lnTo>
                    <a:pt x="149" y="126"/>
                  </a:lnTo>
                  <a:lnTo>
                    <a:pt x="151" y="152"/>
                  </a:lnTo>
                  <a:lnTo>
                    <a:pt x="151" y="154"/>
                  </a:lnTo>
                  <a:lnTo>
                    <a:pt x="151" y="154"/>
                  </a:lnTo>
                  <a:lnTo>
                    <a:pt x="141" y="148"/>
                  </a:lnTo>
                  <a:lnTo>
                    <a:pt x="127" y="142"/>
                  </a:lnTo>
                  <a:lnTo>
                    <a:pt x="113" y="138"/>
                  </a:lnTo>
                  <a:lnTo>
                    <a:pt x="96" y="136"/>
                  </a:lnTo>
                  <a:lnTo>
                    <a:pt x="96" y="136"/>
                  </a:lnTo>
                  <a:lnTo>
                    <a:pt x="80" y="138"/>
                  </a:lnTo>
                  <a:lnTo>
                    <a:pt x="66" y="142"/>
                  </a:lnTo>
                  <a:lnTo>
                    <a:pt x="54" y="148"/>
                  </a:lnTo>
                  <a:lnTo>
                    <a:pt x="42" y="154"/>
                  </a:lnTo>
                  <a:lnTo>
                    <a:pt x="42" y="152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8" name="Google Shape;3078;p66"/>
            <p:cNvSpPr/>
            <p:nvPr/>
          </p:nvSpPr>
          <p:spPr>
            <a:xfrm>
              <a:off x="488950" y="1420813"/>
              <a:ext cx="225425" cy="203200"/>
            </a:xfrm>
            <a:custGeom>
              <a:avLst/>
              <a:gdLst/>
              <a:ahLst/>
              <a:cxnLst/>
              <a:rect l="l" t="t" r="r" b="b"/>
              <a:pathLst>
                <a:path w="142" h="128" extrusionOk="0">
                  <a:moveTo>
                    <a:pt x="142" y="114"/>
                  </a:moveTo>
                  <a:lnTo>
                    <a:pt x="132" y="0"/>
                  </a:lnTo>
                  <a:lnTo>
                    <a:pt x="0" y="128"/>
                  </a:lnTo>
                  <a:lnTo>
                    <a:pt x="142" y="114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9" name="Google Shape;3079;p66"/>
            <p:cNvSpPr/>
            <p:nvPr/>
          </p:nvSpPr>
          <p:spPr>
            <a:xfrm>
              <a:off x="739775" y="1722438"/>
              <a:ext cx="50800" cy="234950"/>
            </a:xfrm>
            <a:custGeom>
              <a:avLst/>
              <a:gdLst/>
              <a:ahLst/>
              <a:cxnLst/>
              <a:rect l="l" t="t" r="r" b="b"/>
              <a:pathLst>
                <a:path w="32" h="148" extrusionOk="0">
                  <a:moveTo>
                    <a:pt x="18" y="148"/>
                  </a:moveTo>
                  <a:lnTo>
                    <a:pt x="32" y="16"/>
                  </a:lnTo>
                  <a:lnTo>
                    <a:pt x="32" y="16"/>
                  </a:lnTo>
                  <a:lnTo>
                    <a:pt x="16" y="10"/>
                  </a:lnTo>
                  <a:lnTo>
                    <a:pt x="0" y="0"/>
                  </a:lnTo>
                  <a:lnTo>
                    <a:pt x="18" y="148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0" name="Google Shape;3080;p66"/>
            <p:cNvSpPr/>
            <p:nvPr/>
          </p:nvSpPr>
          <p:spPr>
            <a:xfrm>
              <a:off x="862013" y="1712913"/>
              <a:ext cx="53975" cy="244475"/>
            </a:xfrm>
            <a:custGeom>
              <a:avLst/>
              <a:gdLst/>
              <a:ahLst/>
              <a:cxnLst/>
              <a:rect l="l" t="t" r="r" b="b"/>
              <a:pathLst>
                <a:path w="34" h="154" extrusionOk="0">
                  <a:moveTo>
                    <a:pt x="16" y="154"/>
                  </a:moveTo>
                  <a:lnTo>
                    <a:pt x="34" y="0"/>
                  </a:lnTo>
                  <a:lnTo>
                    <a:pt x="34" y="0"/>
                  </a:lnTo>
                  <a:lnTo>
                    <a:pt x="18" y="12"/>
                  </a:lnTo>
                  <a:lnTo>
                    <a:pt x="10" y="16"/>
                  </a:lnTo>
                  <a:lnTo>
                    <a:pt x="0" y="20"/>
                  </a:lnTo>
                  <a:lnTo>
                    <a:pt x="16" y="154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1" name="Google Shape;3081;p66"/>
            <p:cNvSpPr/>
            <p:nvPr/>
          </p:nvSpPr>
          <p:spPr>
            <a:xfrm>
              <a:off x="803275" y="1747838"/>
              <a:ext cx="49213" cy="209550"/>
            </a:xfrm>
            <a:custGeom>
              <a:avLst/>
              <a:gdLst/>
              <a:ahLst/>
              <a:cxnLst/>
              <a:rect l="l" t="t" r="r" b="b"/>
              <a:pathLst>
                <a:path w="31" h="132" extrusionOk="0">
                  <a:moveTo>
                    <a:pt x="0" y="0"/>
                  </a:moveTo>
                  <a:lnTo>
                    <a:pt x="16" y="132"/>
                  </a:lnTo>
                  <a:lnTo>
                    <a:pt x="31" y="0"/>
                  </a:lnTo>
                  <a:lnTo>
                    <a:pt x="31" y="0"/>
                  </a:lnTo>
                  <a:lnTo>
                    <a:pt x="12" y="2"/>
                  </a:lnTo>
                  <a:lnTo>
                    <a:pt x="12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2" name="Google Shape;3082;p66"/>
            <p:cNvSpPr/>
            <p:nvPr/>
          </p:nvSpPr>
          <p:spPr>
            <a:xfrm>
              <a:off x="330200" y="1262063"/>
              <a:ext cx="985838" cy="965200"/>
            </a:xfrm>
            <a:custGeom>
              <a:avLst/>
              <a:gdLst/>
              <a:ahLst/>
              <a:cxnLst/>
              <a:rect l="l" t="t" r="r" b="b"/>
              <a:pathLst>
                <a:path w="621" h="608" extrusionOk="0">
                  <a:moveTo>
                    <a:pt x="395" y="0"/>
                  </a:moveTo>
                  <a:lnTo>
                    <a:pt x="391" y="34"/>
                  </a:lnTo>
                  <a:lnTo>
                    <a:pt x="391" y="34"/>
                  </a:lnTo>
                  <a:lnTo>
                    <a:pt x="413" y="42"/>
                  </a:lnTo>
                  <a:lnTo>
                    <a:pt x="433" y="50"/>
                  </a:lnTo>
                  <a:lnTo>
                    <a:pt x="451" y="60"/>
                  </a:lnTo>
                  <a:lnTo>
                    <a:pt x="471" y="72"/>
                  </a:lnTo>
                  <a:lnTo>
                    <a:pt x="487" y="86"/>
                  </a:lnTo>
                  <a:lnTo>
                    <a:pt x="503" y="100"/>
                  </a:lnTo>
                  <a:lnTo>
                    <a:pt x="519" y="116"/>
                  </a:lnTo>
                  <a:lnTo>
                    <a:pt x="533" y="132"/>
                  </a:lnTo>
                  <a:lnTo>
                    <a:pt x="545" y="150"/>
                  </a:lnTo>
                  <a:lnTo>
                    <a:pt x="557" y="170"/>
                  </a:lnTo>
                  <a:lnTo>
                    <a:pt x="565" y="188"/>
                  </a:lnTo>
                  <a:lnTo>
                    <a:pt x="573" y="210"/>
                  </a:lnTo>
                  <a:lnTo>
                    <a:pt x="579" y="230"/>
                  </a:lnTo>
                  <a:lnTo>
                    <a:pt x="585" y="254"/>
                  </a:lnTo>
                  <a:lnTo>
                    <a:pt x="587" y="276"/>
                  </a:lnTo>
                  <a:lnTo>
                    <a:pt x="589" y="298"/>
                  </a:lnTo>
                  <a:lnTo>
                    <a:pt x="589" y="298"/>
                  </a:lnTo>
                  <a:lnTo>
                    <a:pt x="589" y="328"/>
                  </a:lnTo>
                  <a:lnTo>
                    <a:pt x="483" y="328"/>
                  </a:lnTo>
                  <a:lnTo>
                    <a:pt x="483" y="328"/>
                  </a:lnTo>
                  <a:lnTo>
                    <a:pt x="479" y="342"/>
                  </a:lnTo>
                  <a:lnTo>
                    <a:pt x="475" y="358"/>
                  </a:lnTo>
                  <a:lnTo>
                    <a:pt x="469" y="372"/>
                  </a:lnTo>
                  <a:lnTo>
                    <a:pt x="461" y="384"/>
                  </a:lnTo>
                  <a:lnTo>
                    <a:pt x="453" y="398"/>
                  </a:lnTo>
                  <a:lnTo>
                    <a:pt x="445" y="410"/>
                  </a:lnTo>
                  <a:lnTo>
                    <a:pt x="435" y="420"/>
                  </a:lnTo>
                  <a:lnTo>
                    <a:pt x="423" y="430"/>
                  </a:lnTo>
                  <a:lnTo>
                    <a:pt x="413" y="440"/>
                  </a:lnTo>
                  <a:lnTo>
                    <a:pt x="399" y="448"/>
                  </a:lnTo>
                  <a:lnTo>
                    <a:pt x="387" y="456"/>
                  </a:lnTo>
                  <a:lnTo>
                    <a:pt x="373" y="462"/>
                  </a:lnTo>
                  <a:lnTo>
                    <a:pt x="357" y="466"/>
                  </a:lnTo>
                  <a:lnTo>
                    <a:pt x="343" y="470"/>
                  </a:lnTo>
                  <a:lnTo>
                    <a:pt x="327" y="472"/>
                  </a:lnTo>
                  <a:lnTo>
                    <a:pt x="310" y="472"/>
                  </a:lnTo>
                  <a:lnTo>
                    <a:pt x="310" y="472"/>
                  </a:lnTo>
                  <a:lnTo>
                    <a:pt x="294" y="472"/>
                  </a:lnTo>
                  <a:lnTo>
                    <a:pt x="278" y="470"/>
                  </a:lnTo>
                  <a:lnTo>
                    <a:pt x="264" y="466"/>
                  </a:lnTo>
                  <a:lnTo>
                    <a:pt x="250" y="462"/>
                  </a:lnTo>
                  <a:lnTo>
                    <a:pt x="236" y="456"/>
                  </a:lnTo>
                  <a:lnTo>
                    <a:pt x="222" y="448"/>
                  </a:lnTo>
                  <a:lnTo>
                    <a:pt x="210" y="440"/>
                  </a:lnTo>
                  <a:lnTo>
                    <a:pt x="198" y="430"/>
                  </a:lnTo>
                  <a:lnTo>
                    <a:pt x="188" y="420"/>
                  </a:lnTo>
                  <a:lnTo>
                    <a:pt x="178" y="410"/>
                  </a:lnTo>
                  <a:lnTo>
                    <a:pt x="168" y="398"/>
                  </a:lnTo>
                  <a:lnTo>
                    <a:pt x="160" y="384"/>
                  </a:lnTo>
                  <a:lnTo>
                    <a:pt x="154" y="372"/>
                  </a:lnTo>
                  <a:lnTo>
                    <a:pt x="148" y="358"/>
                  </a:lnTo>
                  <a:lnTo>
                    <a:pt x="142" y="342"/>
                  </a:lnTo>
                  <a:lnTo>
                    <a:pt x="140" y="328"/>
                  </a:lnTo>
                  <a:lnTo>
                    <a:pt x="34" y="328"/>
                  </a:lnTo>
                  <a:lnTo>
                    <a:pt x="34" y="328"/>
                  </a:lnTo>
                  <a:lnTo>
                    <a:pt x="34" y="298"/>
                  </a:lnTo>
                  <a:lnTo>
                    <a:pt x="34" y="298"/>
                  </a:lnTo>
                  <a:lnTo>
                    <a:pt x="34" y="276"/>
                  </a:lnTo>
                  <a:lnTo>
                    <a:pt x="38" y="254"/>
                  </a:lnTo>
                  <a:lnTo>
                    <a:pt x="42" y="230"/>
                  </a:lnTo>
                  <a:lnTo>
                    <a:pt x="48" y="210"/>
                  </a:lnTo>
                  <a:lnTo>
                    <a:pt x="56" y="190"/>
                  </a:lnTo>
                  <a:lnTo>
                    <a:pt x="66" y="170"/>
                  </a:lnTo>
                  <a:lnTo>
                    <a:pt x="76" y="150"/>
                  </a:lnTo>
                  <a:lnTo>
                    <a:pt x="88" y="132"/>
                  </a:lnTo>
                  <a:lnTo>
                    <a:pt x="102" y="116"/>
                  </a:lnTo>
                  <a:lnTo>
                    <a:pt x="118" y="100"/>
                  </a:lnTo>
                  <a:lnTo>
                    <a:pt x="134" y="86"/>
                  </a:lnTo>
                  <a:lnTo>
                    <a:pt x="152" y="72"/>
                  </a:lnTo>
                  <a:lnTo>
                    <a:pt x="170" y="60"/>
                  </a:lnTo>
                  <a:lnTo>
                    <a:pt x="188" y="50"/>
                  </a:lnTo>
                  <a:lnTo>
                    <a:pt x="210" y="42"/>
                  </a:lnTo>
                  <a:lnTo>
                    <a:pt x="230" y="34"/>
                  </a:lnTo>
                  <a:lnTo>
                    <a:pt x="226" y="2"/>
                  </a:lnTo>
                  <a:lnTo>
                    <a:pt x="226" y="2"/>
                  </a:lnTo>
                  <a:lnTo>
                    <a:pt x="202" y="8"/>
                  </a:lnTo>
                  <a:lnTo>
                    <a:pt x="180" y="18"/>
                  </a:lnTo>
                  <a:lnTo>
                    <a:pt x="158" y="30"/>
                  </a:lnTo>
                  <a:lnTo>
                    <a:pt x="136" y="44"/>
                  </a:lnTo>
                  <a:lnTo>
                    <a:pt x="116" y="58"/>
                  </a:lnTo>
                  <a:lnTo>
                    <a:pt x="98" y="74"/>
                  </a:lnTo>
                  <a:lnTo>
                    <a:pt x="80" y="92"/>
                  </a:lnTo>
                  <a:lnTo>
                    <a:pt x="64" y="110"/>
                  </a:lnTo>
                  <a:lnTo>
                    <a:pt x="50" y="130"/>
                  </a:lnTo>
                  <a:lnTo>
                    <a:pt x="38" y="152"/>
                  </a:lnTo>
                  <a:lnTo>
                    <a:pt x="26" y="174"/>
                  </a:lnTo>
                  <a:lnTo>
                    <a:pt x="18" y="198"/>
                  </a:lnTo>
                  <a:lnTo>
                    <a:pt x="10" y="222"/>
                  </a:lnTo>
                  <a:lnTo>
                    <a:pt x="6" y="246"/>
                  </a:lnTo>
                  <a:lnTo>
                    <a:pt x="2" y="272"/>
                  </a:lnTo>
                  <a:lnTo>
                    <a:pt x="0" y="298"/>
                  </a:lnTo>
                  <a:lnTo>
                    <a:pt x="0" y="298"/>
                  </a:lnTo>
                  <a:lnTo>
                    <a:pt x="2" y="330"/>
                  </a:lnTo>
                  <a:lnTo>
                    <a:pt x="6" y="362"/>
                  </a:lnTo>
                  <a:lnTo>
                    <a:pt x="14" y="390"/>
                  </a:lnTo>
                  <a:lnTo>
                    <a:pt x="26" y="420"/>
                  </a:lnTo>
                  <a:lnTo>
                    <a:pt x="38" y="446"/>
                  </a:lnTo>
                  <a:lnTo>
                    <a:pt x="54" y="472"/>
                  </a:lnTo>
                  <a:lnTo>
                    <a:pt x="72" y="496"/>
                  </a:lnTo>
                  <a:lnTo>
                    <a:pt x="92" y="518"/>
                  </a:lnTo>
                  <a:lnTo>
                    <a:pt x="114" y="538"/>
                  </a:lnTo>
                  <a:lnTo>
                    <a:pt x="138" y="556"/>
                  </a:lnTo>
                  <a:lnTo>
                    <a:pt x="162" y="572"/>
                  </a:lnTo>
                  <a:lnTo>
                    <a:pt x="190" y="584"/>
                  </a:lnTo>
                  <a:lnTo>
                    <a:pt x="218" y="594"/>
                  </a:lnTo>
                  <a:lnTo>
                    <a:pt x="248" y="602"/>
                  </a:lnTo>
                  <a:lnTo>
                    <a:pt x="278" y="608"/>
                  </a:lnTo>
                  <a:lnTo>
                    <a:pt x="310" y="608"/>
                  </a:lnTo>
                  <a:lnTo>
                    <a:pt x="310" y="608"/>
                  </a:lnTo>
                  <a:lnTo>
                    <a:pt x="343" y="608"/>
                  </a:lnTo>
                  <a:lnTo>
                    <a:pt x="373" y="602"/>
                  </a:lnTo>
                  <a:lnTo>
                    <a:pt x="403" y="594"/>
                  </a:lnTo>
                  <a:lnTo>
                    <a:pt x="431" y="584"/>
                  </a:lnTo>
                  <a:lnTo>
                    <a:pt x="459" y="572"/>
                  </a:lnTo>
                  <a:lnTo>
                    <a:pt x="485" y="556"/>
                  </a:lnTo>
                  <a:lnTo>
                    <a:pt x="509" y="538"/>
                  </a:lnTo>
                  <a:lnTo>
                    <a:pt x="531" y="518"/>
                  </a:lnTo>
                  <a:lnTo>
                    <a:pt x="551" y="496"/>
                  </a:lnTo>
                  <a:lnTo>
                    <a:pt x="569" y="472"/>
                  </a:lnTo>
                  <a:lnTo>
                    <a:pt x="583" y="446"/>
                  </a:lnTo>
                  <a:lnTo>
                    <a:pt x="597" y="420"/>
                  </a:lnTo>
                  <a:lnTo>
                    <a:pt x="607" y="390"/>
                  </a:lnTo>
                  <a:lnTo>
                    <a:pt x="615" y="362"/>
                  </a:lnTo>
                  <a:lnTo>
                    <a:pt x="619" y="330"/>
                  </a:lnTo>
                  <a:lnTo>
                    <a:pt x="621" y="298"/>
                  </a:lnTo>
                  <a:lnTo>
                    <a:pt x="621" y="298"/>
                  </a:lnTo>
                  <a:lnTo>
                    <a:pt x="621" y="272"/>
                  </a:lnTo>
                  <a:lnTo>
                    <a:pt x="617" y="246"/>
                  </a:lnTo>
                  <a:lnTo>
                    <a:pt x="611" y="222"/>
                  </a:lnTo>
                  <a:lnTo>
                    <a:pt x="605" y="198"/>
                  </a:lnTo>
                  <a:lnTo>
                    <a:pt x="595" y="174"/>
                  </a:lnTo>
                  <a:lnTo>
                    <a:pt x="583" y="152"/>
                  </a:lnTo>
                  <a:lnTo>
                    <a:pt x="571" y="130"/>
                  </a:lnTo>
                  <a:lnTo>
                    <a:pt x="557" y="110"/>
                  </a:lnTo>
                  <a:lnTo>
                    <a:pt x="541" y="92"/>
                  </a:lnTo>
                  <a:lnTo>
                    <a:pt x="523" y="74"/>
                  </a:lnTo>
                  <a:lnTo>
                    <a:pt x="505" y="58"/>
                  </a:lnTo>
                  <a:lnTo>
                    <a:pt x="485" y="42"/>
                  </a:lnTo>
                  <a:lnTo>
                    <a:pt x="465" y="30"/>
                  </a:lnTo>
                  <a:lnTo>
                    <a:pt x="443" y="18"/>
                  </a:lnTo>
                  <a:lnTo>
                    <a:pt x="419" y="8"/>
                  </a:lnTo>
                  <a:lnTo>
                    <a:pt x="395" y="0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3" name="Google Shape;3083;p66"/>
            <p:cNvSpPr/>
            <p:nvPr/>
          </p:nvSpPr>
          <p:spPr>
            <a:xfrm>
              <a:off x="941388" y="1420813"/>
              <a:ext cx="225425" cy="203200"/>
            </a:xfrm>
            <a:custGeom>
              <a:avLst/>
              <a:gdLst/>
              <a:ahLst/>
              <a:cxnLst/>
              <a:rect l="l" t="t" r="r" b="b"/>
              <a:pathLst>
                <a:path w="142" h="128" extrusionOk="0">
                  <a:moveTo>
                    <a:pt x="10" y="0"/>
                  </a:moveTo>
                  <a:lnTo>
                    <a:pt x="0" y="114"/>
                  </a:lnTo>
                  <a:lnTo>
                    <a:pt x="142" y="128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0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0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3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8" name="Google Shape;3088;p67"/>
          <p:cNvSpPr/>
          <p:nvPr/>
        </p:nvSpPr>
        <p:spPr>
          <a:xfrm>
            <a:off x="0" y="-13650"/>
            <a:ext cx="12192000" cy="6858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90000">
                <a:srgbClr val="4C216D">
                  <a:alpha val="49411"/>
                </a:srgbClr>
              </a:gs>
              <a:gs pos="100000">
                <a:srgbClr val="4C216D">
                  <a:alpha val="49411"/>
                </a:srgb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89" name="Google Shape;3089;p67"/>
          <p:cNvSpPr txBox="1"/>
          <p:nvPr/>
        </p:nvSpPr>
        <p:spPr>
          <a:xfrm>
            <a:off x="1053097" y="202331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種子學校補助資源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sp>
        <p:nvSpPr>
          <p:cNvPr id="3090" name="Google Shape;3090;p67"/>
          <p:cNvSpPr/>
          <p:nvPr/>
        </p:nvSpPr>
        <p:spPr>
          <a:xfrm flipH="1">
            <a:off x="2628119" y="5795171"/>
            <a:ext cx="893867" cy="192303"/>
          </a:xfrm>
          <a:custGeom>
            <a:avLst/>
            <a:gdLst/>
            <a:ahLst/>
            <a:cxnLst/>
            <a:rect l="l" t="t" r="r" b="b"/>
            <a:pathLst>
              <a:path w="23" h="5" extrusionOk="0">
                <a:moveTo>
                  <a:pt x="20" y="0"/>
                </a:moveTo>
                <a:cubicBezTo>
                  <a:pt x="3" y="0"/>
                  <a:pt x="3" y="0"/>
                  <a:pt x="3" y="0"/>
                </a:cubicBezTo>
                <a:cubicBezTo>
                  <a:pt x="1" y="0"/>
                  <a:pt x="0" y="1"/>
                  <a:pt x="0" y="2"/>
                </a:cubicBezTo>
                <a:cubicBezTo>
                  <a:pt x="0" y="4"/>
                  <a:pt x="1" y="5"/>
                  <a:pt x="3" y="5"/>
                </a:cubicBezTo>
                <a:cubicBezTo>
                  <a:pt x="20" y="5"/>
                  <a:pt x="20" y="5"/>
                  <a:pt x="20" y="5"/>
                </a:cubicBezTo>
                <a:cubicBezTo>
                  <a:pt x="22" y="5"/>
                  <a:pt x="23" y="4"/>
                  <a:pt x="23" y="2"/>
                </a:cubicBezTo>
                <a:cubicBezTo>
                  <a:pt x="23" y="1"/>
                  <a:pt x="22" y="0"/>
                  <a:pt x="20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1"/>
              <a:buFont typeface="Arial"/>
              <a:buNone/>
            </a:pPr>
            <a:endParaRPr sz="1351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67"/>
          <p:cNvSpPr/>
          <p:nvPr/>
        </p:nvSpPr>
        <p:spPr>
          <a:xfrm flipH="1">
            <a:off x="2393979" y="5397995"/>
            <a:ext cx="1362292" cy="397580"/>
          </a:xfrm>
          <a:custGeom>
            <a:avLst/>
            <a:gdLst/>
            <a:ahLst/>
            <a:cxnLst/>
            <a:rect l="l" t="t" r="r" b="b"/>
            <a:pathLst>
              <a:path w="2645228" h="496975" extrusionOk="0">
                <a:moveTo>
                  <a:pt x="0" y="0"/>
                </a:moveTo>
                <a:lnTo>
                  <a:pt x="2645228" y="0"/>
                </a:lnTo>
                <a:lnTo>
                  <a:pt x="2645228" y="56095"/>
                </a:lnTo>
                <a:cubicBezTo>
                  <a:pt x="2645228" y="299586"/>
                  <a:pt x="2447839" y="496975"/>
                  <a:pt x="2204348" y="496975"/>
                </a:cubicBezTo>
                <a:lnTo>
                  <a:pt x="440880" y="496975"/>
                </a:lnTo>
                <a:cubicBezTo>
                  <a:pt x="197389" y="496975"/>
                  <a:pt x="0" y="299586"/>
                  <a:pt x="0" y="56095"/>
                </a:cubicBezTo>
                <a:lnTo>
                  <a:pt x="0" y="0"/>
                </a:ln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2" name="Google Shape;3092;p67"/>
          <p:cNvSpPr/>
          <p:nvPr/>
        </p:nvSpPr>
        <p:spPr>
          <a:xfrm flipH="1">
            <a:off x="2771332" y="6067639"/>
            <a:ext cx="607604" cy="129814"/>
          </a:xfrm>
          <a:custGeom>
            <a:avLst/>
            <a:gdLst/>
            <a:ahLst/>
            <a:cxnLst/>
            <a:rect l="l" t="t" r="r" b="b"/>
            <a:pathLst>
              <a:path w="694404" h="288475" extrusionOk="0">
                <a:moveTo>
                  <a:pt x="0" y="0"/>
                </a:moveTo>
                <a:lnTo>
                  <a:pt x="694404" y="0"/>
                </a:lnTo>
                <a:lnTo>
                  <a:pt x="693800" y="5989"/>
                </a:lnTo>
                <a:cubicBezTo>
                  <a:pt x="660811" y="167204"/>
                  <a:pt x="518169" y="288475"/>
                  <a:pt x="347202" y="288475"/>
                </a:cubicBezTo>
                <a:cubicBezTo>
                  <a:pt x="176235" y="288475"/>
                  <a:pt x="33593" y="167204"/>
                  <a:pt x="604" y="598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3" name="Google Shape;3093;p67"/>
          <p:cNvSpPr/>
          <p:nvPr/>
        </p:nvSpPr>
        <p:spPr>
          <a:xfrm>
            <a:off x="2965719" y="4630579"/>
            <a:ext cx="177800" cy="525463"/>
          </a:xfrm>
          <a:custGeom>
            <a:avLst/>
            <a:gdLst/>
            <a:ahLst/>
            <a:cxnLst/>
            <a:rect l="l" t="t" r="r" b="b"/>
            <a:pathLst>
              <a:path w="112" h="331" extrusionOk="0">
                <a:moveTo>
                  <a:pt x="77" y="270"/>
                </a:moveTo>
                <a:lnTo>
                  <a:pt x="44" y="331"/>
                </a:lnTo>
                <a:lnTo>
                  <a:pt x="15" y="328"/>
                </a:lnTo>
                <a:lnTo>
                  <a:pt x="0" y="261"/>
                </a:lnTo>
                <a:lnTo>
                  <a:pt x="35" y="0"/>
                </a:lnTo>
                <a:lnTo>
                  <a:pt x="112" y="11"/>
                </a:lnTo>
                <a:lnTo>
                  <a:pt x="77" y="27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4" name="Google Shape;3094;p67"/>
          <p:cNvSpPr/>
          <p:nvPr/>
        </p:nvSpPr>
        <p:spPr>
          <a:xfrm>
            <a:off x="3016519" y="4536916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64" h="74" extrusionOk="0">
                <a:moveTo>
                  <a:pt x="58" y="48"/>
                </a:moveTo>
                <a:cubicBezTo>
                  <a:pt x="56" y="63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2" y="22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5" name="Google Shape;3095;p67"/>
          <p:cNvSpPr/>
          <p:nvPr/>
        </p:nvSpPr>
        <p:spPr>
          <a:xfrm>
            <a:off x="3000644" y="4595654"/>
            <a:ext cx="152400" cy="147638"/>
          </a:xfrm>
          <a:custGeom>
            <a:avLst/>
            <a:gdLst/>
            <a:ahLst/>
            <a:cxnLst/>
            <a:rect l="l" t="t" r="r" b="b"/>
            <a:pathLst>
              <a:path w="96" h="93" extrusionOk="0">
                <a:moveTo>
                  <a:pt x="85" y="93"/>
                </a:moveTo>
                <a:lnTo>
                  <a:pt x="0" y="81"/>
                </a:lnTo>
                <a:lnTo>
                  <a:pt x="11" y="0"/>
                </a:lnTo>
                <a:lnTo>
                  <a:pt x="96" y="12"/>
                </a:lnTo>
                <a:lnTo>
                  <a:pt x="85" y="9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67"/>
          <p:cNvSpPr/>
          <p:nvPr/>
        </p:nvSpPr>
        <p:spPr>
          <a:xfrm>
            <a:off x="2989532" y="5136991"/>
            <a:ext cx="46038" cy="76200"/>
          </a:xfrm>
          <a:custGeom>
            <a:avLst/>
            <a:gdLst/>
            <a:ahLst/>
            <a:cxnLst/>
            <a:rect l="l" t="t" r="r" b="b"/>
            <a:pathLst>
              <a:path w="21" h="35" extrusionOk="0">
                <a:moveTo>
                  <a:pt x="0" y="5"/>
                </a:moveTo>
                <a:cubicBezTo>
                  <a:pt x="0" y="5"/>
                  <a:pt x="3" y="22"/>
                  <a:pt x="5" y="26"/>
                </a:cubicBezTo>
                <a:cubicBezTo>
                  <a:pt x="6" y="31"/>
                  <a:pt x="9" y="35"/>
                  <a:pt x="21" y="9"/>
                </a:cubicBezTo>
                <a:cubicBezTo>
                  <a:pt x="21" y="9"/>
                  <a:pt x="13" y="0"/>
                  <a:pt x="0" y="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67"/>
          <p:cNvSpPr/>
          <p:nvPr/>
        </p:nvSpPr>
        <p:spPr>
          <a:xfrm>
            <a:off x="3149869" y="4628991"/>
            <a:ext cx="176213" cy="525463"/>
          </a:xfrm>
          <a:custGeom>
            <a:avLst/>
            <a:gdLst/>
            <a:ahLst/>
            <a:cxnLst/>
            <a:rect l="l" t="t" r="r" b="b"/>
            <a:pathLst>
              <a:path w="111" h="331" extrusionOk="0">
                <a:moveTo>
                  <a:pt x="75" y="269"/>
                </a:moveTo>
                <a:lnTo>
                  <a:pt x="44" y="331"/>
                </a:lnTo>
                <a:lnTo>
                  <a:pt x="15" y="326"/>
                </a:lnTo>
                <a:lnTo>
                  <a:pt x="0" y="259"/>
                </a:lnTo>
                <a:lnTo>
                  <a:pt x="34" y="0"/>
                </a:lnTo>
                <a:lnTo>
                  <a:pt x="111" y="9"/>
                </a:lnTo>
                <a:lnTo>
                  <a:pt x="75" y="269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8" name="Google Shape;3098;p67"/>
          <p:cNvSpPr/>
          <p:nvPr/>
        </p:nvSpPr>
        <p:spPr>
          <a:xfrm>
            <a:off x="3199082" y="4532154"/>
            <a:ext cx="139700" cy="161925"/>
          </a:xfrm>
          <a:custGeom>
            <a:avLst/>
            <a:gdLst/>
            <a:ahLst/>
            <a:cxnLst/>
            <a:rect l="l" t="t" r="r" b="b"/>
            <a:pathLst>
              <a:path w="64" h="74" extrusionOk="0">
                <a:moveTo>
                  <a:pt x="58" y="48"/>
                </a:moveTo>
                <a:cubicBezTo>
                  <a:pt x="56" y="64"/>
                  <a:pt x="42" y="74"/>
                  <a:pt x="27" y="72"/>
                </a:cubicBezTo>
                <a:cubicBezTo>
                  <a:pt x="26" y="72"/>
                  <a:pt x="26" y="72"/>
                  <a:pt x="26" y="72"/>
                </a:cubicBezTo>
                <a:cubicBezTo>
                  <a:pt x="11" y="70"/>
                  <a:pt x="0" y="56"/>
                  <a:pt x="2" y="41"/>
                </a:cubicBezTo>
                <a:cubicBezTo>
                  <a:pt x="6" y="15"/>
                  <a:pt x="6" y="15"/>
                  <a:pt x="6" y="15"/>
                </a:cubicBezTo>
                <a:cubicBezTo>
                  <a:pt x="8" y="0"/>
                  <a:pt x="20" y="5"/>
                  <a:pt x="35" y="7"/>
                </a:cubicBezTo>
                <a:cubicBezTo>
                  <a:pt x="36" y="7"/>
                  <a:pt x="36" y="7"/>
                  <a:pt x="36" y="7"/>
                </a:cubicBezTo>
                <a:cubicBezTo>
                  <a:pt x="51" y="9"/>
                  <a:pt x="64" y="7"/>
                  <a:pt x="61" y="23"/>
                </a:cubicBezTo>
                <a:lnTo>
                  <a:pt x="58" y="48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9" name="Google Shape;3099;p67"/>
          <p:cNvSpPr/>
          <p:nvPr/>
        </p:nvSpPr>
        <p:spPr>
          <a:xfrm>
            <a:off x="3184794" y="4594066"/>
            <a:ext cx="152400" cy="146050"/>
          </a:xfrm>
          <a:custGeom>
            <a:avLst/>
            <a:gdLst/>
            <a:ahLst/>
            <a:cxnLst/>
            <a:rect l="l" t="t" r="r" b="b"/>
            <a:pathLst>
              <a:path w="96" h="92" extrusionOk="0">
                <a:moveTo>
                  <a:pt x="85" y="92"/>
                </a:moveTo>
                <a:lnTo>
                  <a:pt x="0" y="81"/>
                </a:lnTo>
                <a:lnTo>
                  <a:pt x="11" y="0"/>
                </a:lnTo>
                <a:lnTo>
                  <a:pt x="96" y="11"/>
                </a:lnTo>
                <a:lnTo>
                  <a:pt x="85" y="92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0" name="Google Shape;3100;p67"/>
          <p:cNvSpPr/>
          <p:nvPr/>
        </p:nvSpPr>
        <p:spPr>
          <a:xfrm>
            <a:off x="3173682" y="5132229"/>
            <a:ext cx="46038" cy="76200"/>
          </a:xfrm>
          <a:custGeom>
            <a:avLst/>
            <a:gdLst/>
            <a:ahLst/>
            <a:cxnLst/>
            <a:rect l="l" t="t" r="r" b="b"/>
            <a:pathLst>
              <a:path w="21" h="35" extrusionOk="0">
                <a:moveTo>
                  <a:pt x="0" y="6"/>
                </a:moveTo>
                <a:cubicBezTo>
                  <a:pt x="0" y="6"/>
                  <a:pt x="3" y="22"/>
                  <a:pt x="5" y="27"/>
                </a:cubicBezTo>
                <a:cubicBezTo>
                  <a:pt x="6" y="31"/>
                  <a:pt x="9" y="35"/>
                  <a:pt x="21" y="10"/>
                </a:cubicBezTo>
                <a:cubicBezTo>
                  <a:pt x="21" y="10"/>
                  <a:pt x="13" y="0"/>
                  <a:pt x="0" y="6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01" name="Google Shape;3101;p67"/>
          <p:cNvSpPr/>
          <p:nvPr/>
        </p:nvSpPr>
        <p:spPr>
          <a:xfrm>
            <a:off x="3310207" y="4632166"/>
            <a:ext cx="41275" cy="266700"/>
          </a:xfrm>
          <a:custGeom>
            <a:avLst/>
            <a:gdLst/>
            <a:ahLst/>
            <a:cxnLst/>
            <a:rect l="l" t="t" r="r" b="b"/>
            <a:pathLst>
              <a:path w="19" h="122" extrusionOk="0">
                <a:moveTo>
                  <a:pt x="4" y="0"/>
                </a:moveTo>
                <a:cubicBezTo>
                  <a:pt x="4" y="0"/>
                  <a:pt x="18" y="10"/>
                  <a:pt x="19" y="16"/>
                </a:cubicBezTo>
                <a:cubicBezTo>
                  <a:pt x="19" y="21"/>
                  <a:pt x="7" y="115"/>
                  <a:pt x="7" y="115"/>
                </a:cubicBezTo>
                <a:cubicBezTo>
                  <a:pt x="7" y="115"/>
                  <a:pt x="8" y="122"/>
                  <a:pt x="0" y="121"/>
                </a:cubicBezTo>
                <a:cubicBezTo>
                  <a:pt x="10" y="43"/>
                  <a:pt x="10" y="43"/>
                  <a:pt x="10" y="43"/>
                </a:cubicBezTo>
                <a:cubicBezTo>
                  <a:pt x="5" y="34"/>
                  <a:pt x="5" y="34"/>
                  <a:pt x="5" y="34"/>
                </a:cubicBezTo>
                <a:cubicBezTo>
                  <a:pt x="4" y="0"/>
                  <a:pt x="4" y="0"/>
                  <a:pt x="4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2" name="Google Shape;3102;p67"/>
          <p:cNvGrpSpPr/>
          <p:nvPr/>
        </p:nvGrpSpPr>
        <p:grpSpPr>
          <a:xfrm>
            <a:off x="2075132" y="4509534"/>
            <a:ext cx="817563" cy="620713"/>
            <a:chOff x="7170738" y="4168775"/>
            <a:chExt cx="817563" cy="620713"/>
          </a:xfrm>
        </p:grpSpPr>
        <p:sp>
          <p:nvSpPr>
            <p:cNvPr id="3103" name="Google Shape;3103;p67"/>
            <p:cNvSpPr/>
            <p:nvPr/>
          </p:nvSpPr>
          <p:spPr>
            <a:xfrm>
              <a:off x="7170738" y="4168775"/>
              <a:ext cx="785813" cy="354013"/>
            </a:xfrm>
            <a:custGeom>
              <a:avLst/>
              <a:gdLst/>
              <a:ahLst/>
              <a:cxnLst/>
              <a:rect l="l" t="t" r="r" b="b"/>
              <a:pathLst>
                <a:path w="495" h="223" extrusionOk="0">
                  <a:moveTo>
                    <a:pt x="246" y="223"/>
                  </a:moveTo>
                  <a:lnTo>
                    <a:pt x="0" y="111"/>
                  </a:lnTo>
                  <a:lnTo>
                    <a:pt x="252" y="0"/>
                  </a:lnTo>
                  <a:lnTo>
                    <a:pt x="495" y="109"/>
                  </a:lnTo>
                  <a:lnTo>
                    <a:pt x="246" y="223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67"/>
            <p:cNvSpPr/>
            <p:nvPr/>
          </p:nvSpPr>
          <p:spPr>
            <a:xfrm>
              <a:off x="7924800" y="4335463"/>
              <a:ext cx="23813" cy="257175"/>
            </a:xfrm>
            <a:prstGeom prst="rect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5" name="Google Shape;3105;p67"/>
            <p:cNvSpPr/>
            <p:nvPr/>
          </p:nvSpPr>
          <p:spPr>
            <a:xfrm>
              <a:off x="7897813" y="4564063"/>
              <a:ext cx="76200" cy="77788"/>
            </a:xfrm>
            <a:prstGeom prst="ellipse">
              <a:avLst/>
            </a:pr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6" name="Google Shape;3106;p67"/>
            <p:cNvSpPr/>
            <p:nvPr/>
          </p:nvSpPr>
          <p:spPr>
            <a:xfrm>
              <a:off x="7888288" y="4605338"/>
              <a:ext cx="55563" cy="171450"/>
            </a:xfrm>
            <a:custGeom>
              <a:avLst/>
              <a:gdLst/>
              <a:ahLst/>
              <a:cxnLst/>
              <a:rect l="l" t="t" r="r" b="b"/>
              <a:pathLst>
                <a:path w="26" h="79" extrusionOk="0">
                  <a:moveTo>
                    <a:pt x="14" y="4"/>
                  </a:moveTo>
                  <a:cubicBezTo>
                    <a:pt x="14" y="4"/>
                    <a:pt x="0" y="34"/>
                    <a:pt x="6" y="79"/>
                  </a:cubicBezTo>
                  <a:cubicBezTo>
                    <a:pt x="26" y="79"/>
                    <a:pt x="26" y="79"/>
                    <a:pt x="26" y="79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14" y="7"/>
                    <a:pt x="14" y="4"/>
                  </a:cubicBez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67"/>
            <p:cNvSpPr/>
            <p:nvPr/>
          </p:nvSpPr>
          <p:spPr>
            <a:xfrm>
              <a:off x="7932738" y="4605338"/>
              <a:ext cx="55563" cy="171450"/>
            </a:xfrm>
            <a:custGeom>
              <a:avLst/>
              <a:gdLst/>
              <a:ahLst/>
              <a:cxnLst/>
              <a:rect l="l" t="t" r="r" b="b"/>
              <a:pathLst>
                <a:path w="25" h="79" extrusionOk="0">
                  <a:moveTo>
                    <a:pt x="11" y="4"/>
                  </a:moveTo>
                  <a:cubicBezTo>
                    <a:pt x="11" y="4"/>
                    <a:pt x="25" y="34"/>
                    <a:pt x="2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1" y="7"/>
                    <a:pt x="11" y="4"/>
                  </a:cubicBez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8" name="Google Shape;3108;p67"/>
            <p:cNvSpPr/>
            <p:nvPr/>
          </p:nvSpPr>
          <p:spPr>
            <a:xfrm>
              <a:off x="7327900" y="4449763"/>
              <a:ext cx="455613" cy="339725"/>
            </a:xfrm>
            <a:custGeom>
              <a:avLst/>
              <a:gdLst/>
              <a:ahLst/>
              <a:cxnLst/>
              <a:rect l="l" t="t" r="r" b="b"/>
              <a:pathLst>
                <a:path w="209" h="156" extrusionOk="0">
                  <a:moveTo>
                    <a:pt x="209" y="0"/>
                  </a:moveTo>
                  <a:cubicBezTo>
                    <a:pt x="209" y="1"/>
                    <a:pt x="121" y="41"/>
                    <a:pt x="104" y="49"/>
                  </a:cubicBezTo>
                  <a:cubicBezTo>
                    <a:pt x="87" y="41"/>
                    <a:pt x="0" y="1"/>
                    <a:pt x="0" y="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28" y="150"/>
                    <a:pt x="84" y="155"/>
                    <a:pt x="102" y="156"/>
                  </a:cubicBezTo>
                  <a:cubicBezTo>
                    <a:pt x="102" y="156"/>
                    <a:pt x="102" y="156"/>
                    <a:pt x="102" y="156"/>
                  </a:cubicBezTo>
                  <a:cubicBezTo>
                    <a:pt x="102" y="156"/>
                    <a:pt x="103" y="156"/>
                    <a:pt x="104" y="156"/>
                  </a:cubicBezTo>
                  <a:cubicBezTo>
                    <a:pt x="106" y="156"/>
                    <a:pt x="107" y="156"/>
                    <a:pt x="107" y="156"/>
                  </a:cubicBezTo>
                  <a:cubicBezTo>
                    <a:pt x="107" y="156"/>
                    <a:pt x="107" y="156"/>
                    <a:pt x="107" y="156"/>
                  </a:cubicBezTo>
                  <a:cubicBezTo>
                    <a:pt x="125" y="155"/>
                    <a:pt x="181" y="150"/>
                    <a:pt x="209" y="120"/>
                  </a:cubicBezTo>
                  <a:lnTo>
                    <a:pt x="209" y="0"/>
                  </a:lnTo>
                  <a:close/>
                </a:path>
              </a:pathLst>
            </a:custGeom>
            <a:solidFill>
              <a:srgbClr val="D3E06F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9" name="Google Shape;3109;p67"/>
          <p:cNvSpPr/>
          <p:nvPr/>
        </p:nvSpPr>
        <p:spPr>
          <a:xfrm>
            <a:off x="1409969" y="2390616"/>
            <a:ext cx="477838" cy="503238"/>
          </a:xfrm>
          <a:custGeom>
            <a:avLst/>
            <a:gdLst/>
            <a:ahLst/>
            <a:cxnLst/>
            <a:rect l="l" t="t" r="r" b="b"/>
            <a:pathLst>
              <a:path w="219" h="231" extrusionOk="0">
                <a:moveTo>
                  <a:pt x="168" y="224"/>
                </a:moveTo>
                <a:cubicBezTo>
                  <a:pt x="179" y="221"/>
                  <a:pt x="189" y="217"/>
                  <a:pt x="197" y="212"/>
                </a:cubicBezTo>
                <a:cubicBezTo>
                  <a:pt x="219" y="196"/>
                  <a:pt x="191" y="157"/>
                  <a:pt x="168" y="132"/>
                </a:cubicBezTo>
                <a:cubicBezTo>
                  <a:pt x="168" y="150"/>
                  <a:pt x="168" y="150"/>
                  <a:pt x="168" y="150"/>
                </a:cubicBezTo>
                <a:cubicBezTo>
                  <a:pt x="180" y="162"/>
                  <a:pt x="193" y="177"/>
                  <a:pt x="192" y="190"/>
                </a:cubicBezTo>
                <a:cubicBezTo>
                  <a:pt x="192" y="201"/>
                  <a:pt x="180" y="207"/>
                  <a:pt x="168" y="209"/>
                </a:cubicBezTo>
                <a:cubicBezTo>
                  <a:pt x="168" y="224"/>
                  <a:pt x="168" y="224"/>
                  <a:pt x="168" y="224"/>
                </a:cubicBezTo>
                <a:close/>
                <a:moveTo>
                  <a:pt x="168" y="203"/>
                </a:moveTo>
                <a:cubicBezTo>
                  <a:pt x="168" y="157"/>
                  <a:pt x="168" y="157"/>
                  <a:pt x="168" y="157"/>
                </a:cubicBezTo>
                <a:cubicBezTo>
                  <a:pt x="175" y="167"/>
                  <a:pt x="182" y="179"/>
                  <a:pt x="181" y="187"/>
                </a:cubicBezTo>
                <a:cubicBezTo>
                  <a:pt x="180" y="194"/>
                  <a:pt x="175" y="199"/>
                  <a:pt x="168" y="203"/>
                </a:cubicBezTo>
                <a:close/>
                <a:moveTo>
                  <a:pt x="146" y="112"/>
                </a:moveTo>
                <a:cubicBezTo>
                  <a:pt x="146" y="112"/>
                  <a:pt x="141" y="109"/>
                  <a:pt x="141" y="98"/>
                </a:cubicBezTo>
                <a:cubicBezTo>
                  <a:pt x="141" y="90"/>
                  <a:pt x="141" y="56"/>
                  <a:pt x="141" y="44"/>
                </a:cubicBezTo>
                <a:cubicBezTo>
                  <a:pt x="144" y="43"/>
                  <a:pt x="146" y="40"/>
                  <a:pt x="146" y="37"/>
                </a:cubicBezTo>
                <a:cubicBezTo>
                  <a:pt x="148" y="37"/>
                  <a:pt x="148" y="37"/>
                  <a:pt x="148" y="37"/>
                </a:cubicBezTo>
                <a:cubicBezTo>
                  <a:pt x="148" y="14"/>
                  <a:pt x="148" y="14"/>
                  <a:pt x="148" y="14"/>
                </a:cubicBezTo>
                <a:cubicBezTo>
                  <a:pt x="146" y="14"/>
                  <a:pt x="146" y="14"/>
                  <a:pt x="146" y="14"/>
                </a:cubicBezTo>
                <a:cubicBezTo>
                  <a:pt x="146" y="14"/>
                  <a:pt x="146" y="13"/>
                  <a:pt x="146" y="13"/>
                </a:cubicBezTo>
                <a:cubicBezTo>
                  <a:pt x="146" y="6"/>
                  <a:pt x="132" y="0"/>
                  <a:pt x="114" y="0"/>
                </a:cubicBezTo>
                <a:cubicBezTo>
                  <a:pt x="95" y="0"/>
                  <a:pt x="81" y="6"/>
                  <a:pt x="81" y="13"/>
                </a:cubicBezTo>
                <a:cubicBezTo>
                  <a:pt x="81" y="13"/>
                  <a:pt x="81" y="14"/>
                  <a:pt x="81" y="14"/>
                </a:cubicBezTo>
                <a:cubicBezTo>
                  <a:pt x="80" y="14"/>
                  <a:pt x="80" y="14"/>
                  <a:pt x="80" y="14"/>
                </a:cubicBezTo>
                <a:cubicBezTo>
                  <a:pt x="80" y="37"/>
                  <a:pt x="80" y="37"/>
                  <a:pt x="80" y="37"/>
                </a:cubicBezTo>
                <a:cubicBezTo>
                  <a:pt x="81" y="37"/>
                  <a:pt x="81" y="37"/>
                  <a:pt x="81" y="37"/>
                </a:cubicBezTo>
                <a:cubicBezTo>
                  <a:pt x="81" y="40"/>
                  <a:pt x="84" y="43"/>
                  <a:pt x="90" y="45"/>
                </a:cubicBezTo>
                <a:cubicBezTo>
                  <a:pt x="90" y="56"/>
                  <a:pt x="90" y="90"/>
                  <a:pt x="90" y="98"/>
                </a:cubicBezTo>
                <a:cubicBezTo>
                  <a:pt x="90" y="109"/>
                  <a:pt x="83" y="112"/>
                  <a:pt x="83" y="112"/>
                </a:cubicBezTo>
                <a:cubicBezTo>
                  <a:pt x="71" y="119"/>
                  <a:pt x="0" y="190"/>
                  <a:pt x="31" y="212"/>
                </a:cubicBezTo>
                <a:cubicBezTo>
                  <a:pt x="58" y="231"/>
                  <a:pt x="105" y="230"/>
                  <a:pt x="114" y="230"/>
                </a:cubicBezTo>
                <a:cubicBezTo>
                  <a:pt x="121" y="230"/>
                  <a:pt x="145" y="230"/>
                  <a:pt x="168" y="224"/>
                </a:cubicBezTo>
                <a:cubicBezTo>
                  <a:pt x="168" y="209"/>
                  <a:pt x="168" y="209"/>
                  <a:pt x="168" y="209"/>
                </a:cubicBezTo>
                <a:cubicBezTo>
                  <a:pt x="156" y="212"/>
                  <a:pt x="144" y="212"/>
                  <a:pt x="144" y="212"/>
                </a:cubicBezTo>
                <a:cubicBezTo>
                  <a:pt x="144" y="212"/>
                  <a:pt x="144" y="212"/>
                  <a:pt x="144" y="212"/>
                </a:cubicBezTo>
                <a:cubicBezTo>
                  <a:pt x="144" y="212"/>
                  <a:pt x="158" y="210"/>
                  <a:pt x="168" y="203"/>
                </a:cubicBezTo>
                <a:cubicBezTo>
                  <a:pt x="168" y="157"/>
                  <a:pt x="168" y="157"/>
                  <a:pt x="168" y="157"/>
                </a:cubicBezTo>
                <a:cubicBezTo>
                  <a:pt x="159" y="144"/>
                  <a:pt x="149" y="134"/>
                  <a:pt x="149" y="134"/>
                </a:cubicBezTo>
                <a:cubicBezTo>
                  <a:pt x="149" y="134"/>
                  <a:pt x="158" y="141"/>
                  <a:pt x="168" y="150"/>
                </a:cubicBezTo>
                <a:cubicBezTo>
                  <a:pt x="168" y="132"/>
                  <a:pt x="168" y="132"/>
                  <a:pt x="168" y="132"/>
                </a:cubicBezTo>
                <a:cubicBezTo>
                  <a:pt x="159" y="122"/>
                  <a:pt x="150" y="114"/>
                  <a:pt x="146" y="112"/>
                </a:cubicBez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0" name="Google Shape;3110;p67"/>
          <p:cNvSpPr/>
          <p:nvPr/>
        </p:nvSpPr>
        <p:spPr>
          <a:xfrm>
            <a:off x="4459557" y="2273141"/>
            <a:ext cx="141300" cy="141300"/>
          </a:xfrm>
          <a:prstGeom prst="ellipse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1" name="Google Shape;3111;p67"/>
          <p:cNvSpPr/>
          <p:nvPr/>
        </p:nvSpPr>
        <p:spPr>
          <a:xfrm>
            <a:off x="4510357" y="2377916"/>
            <a:ext cx="222250" cy="463550"/>
          </a:xfrm>
          <a:custGeom>
            <a:avLst/>
            <a:gdLst/>
            <a:ahLst/>
            <a:cxnLst/>
            <a:rect l="l" t="t" r="r" b="b"/>
            <a:pathLst>
              <a:path w="102" h="213" extrusionOk="0">
                <a:moveTo>
                  <a:pt x="0" y="6"/>
                </a:moveTo>
                <a:cubicBezTo>
                  <a:pt x="0" y="7"/>
                  <a:pt x="68" y="184"/>
                  <a:pt x="68" y="184"/>
                </a:cubicBezTo>
                <a:cubicBezTo>
                  <a:pt x="68" y="184"/>
                  <a:pt x="96" y="213"/>
                  <a:pt x="99" y="213"/>
                </a:cubicBezTo>
                <a:cubicBezTo>
                  <a:pt x="102" y="213"/>
                  <a:pt x="23" y="0"/>
                  <a:pt x="23" y="0"/>
                </a:cubicBezTo>
                <a:lnTo>
                  <a:pt x="0" y="6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2" name="Google Shape;3112;p67"/>
          <p:cNvSpPr/>
          <p:nvPr/>
        </p:nvSpPr>
        <p:spPr>
          <a:xfrm>
            <a:off x="4315094" y="2377916"/>
            <a:ext cx="238125" cy="457200"/>
          </a:xfrm>
          <a:custGeom>
            <a:avLst/>
            <a:gdLst/>
            <a:ahLst/>
            <a:cxnLst/>
            <a:rect l="l" t="t" r="r" b="b"/>
            <a:pathLst>
              <a:path w="150" h="288" extrusionOk="0">
                <a:moveTo>
                  <a:pt x="149" y="14"/>
                </a:moveTo>
                <a:lnTo>
                  <a:pt x="40" y="248"/>
                </a:lnTo>
                <a:lnTo>
                  <a:pt x="0" y="288"/>
                </a:lnTo>
                <a:lnTo>
                  <a:pt x="11" y="233"/>
                </a:lnTo>
                <a:lnTo>
                  <a:pt x="117" y="0"/>
                </a:lnTo>
                <a:lnTo>
                  <a:pt x="150" y="11"/>
                </a:lnTo>
                <a:lnTo>
                  <a:pt x="149" y="14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3" name="Google Shape;3113;p67"/>
          <p:cNvSpPr/>
          <p:nvPr/>
        </p:nvSpPr>
        <p:spPr>
          <a:xfrm>
            <a:off x="4523057" y="2222341"/>
            <a:ext cx="25400" cy="79375"/>
          </a:xfrm>
          <a:custGeom>
            <a:avLst/>
            <a:gdLst/>
            <a:ahLst/>
            <a:cxnLst/>
            <a:rect l="l" t="t" r="r" b="b"/>
            <a:pathLst>
              <a:path w="12" h="36" extrusionOk="0">
                <a:moveTo>
                  <a:pt x="12" y="30"/>
                </a:moveTo>
                <a:cubicBezTo>
                  <a:pt x="12" y="33"/>
                  <a:pt x="10" y="36"/>
                  <a:pt x="6" y="36"/>
                </a:cubicBezTo>
                <a:cubicBezTo>
                  <a:pt x="3" y="36"/>
                  <a:pt x="0" y="33"/>
                  <a:pt x="0" y="30"/>
                </a:cubicBezTo>
                <a:cubicBezTo>
                  <a:pt x="0" y="6"/>
                  <a:pt x="0" y="6"/>
                  <a:pt x="0" y="6"/>
                </a:cubicBezTo>
                <a:cubicBezTo>
                  <a:pt x="0" y="3"/>
                  <a:pt x="3" y="0"/>
                  <a:pt x="6" y="0"/>
                </a:cubicBezTo>
                <a:cubicBezTo>
                  <a:pt x="10" y="0"/>
                  <a:pt x="12" y="3"/>
                  <a:pt x="12" y="6"/>
                </a:cubicBezTo>
                <a:lnTo>
                  <a:pt x="12" y="3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4" name="Google Shape;3114;p67"/>
          <p:cNvSpPr/>
          <p:nvPr/>
        </p:nvSpPr>
        <p:spPr>
          <a:xfrm>
            <a:off x="3386407" y="1881029"/>
            <a:ext cx="225425" cy="609600"/>
          </a:xfrm>
          <a:custGeom>
            <a:avLst/>
            <a:gdLst/>
            <a:ahLst/>
            <a:cxnLst/>
            <a:rect l="l" t="t" r="r" b="b"/>
            <a:pathLst>
              <a:path w="103" h="280" extrusionOk="0">
                <a:moveTo>
                  <a:pt x="51" y="280"/>
                </a:moveTo>
                <a:cubicBezTo>
                  <a:pt x="80" y="280"/>
                  <a:pt x="103" y="217"/>
                  <a:pt x="103" y="140"/>
                </a:cubicBezTo>
                <a:cubicBezTo>
                  <a:pt x="103" y="62"/>
                  <a:pt x="80" y="0"/>
                  <a:pt x="51" y="0"/>
                </a:cubicBezTo>
                <a:cubicBezTo>
                  <a:pt x="51" y="22"/>
                  <a:pt x="51" y="22"/>
                  <a:pt x="51" y="22"/>
                </a:cubicBezTo>
                <a:cubicBezTo>
                  <a:pt x="75" y="22"/>
                  <a:pt x="94" y="75"/>
                  <a:pt x="94" y="140"/>
                </a:cubicBezTo>
                <a:cubicBezTo>
                  <a:pt x="94" y="204"/>
                  <a:pt x="75" y="257"/>
                  <a:pt x="51" y="257"/>
                </a:cubicBezTo>
                <a:lnTo>
                  <a:pt x="51" y="280"/>
                </a:lnTo>
                <a:close/>
                <a:moveTo>
                  <a:pt x="51" y="0"/>
                </a:moveTo>
                <a:cubicBezTo>
                  <a:pt x="23" y="0"/>
                  <a:pt x="0" y="62"/>
                  <a:pt x="0" y="140"/>
                </a:cubicBezTo>
                <a:cubicBezTo>
                  <a:pt x="0" y="217"/>
                  <a:pt x="23" y="280"/>
                  <a:pt x="51" y="280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51" y="257"/>
                  <a:pt x="51" y="257"/>
                  <a:pt x="51" y="257"/>
                </a:cubicBezTo>
                <a:cubicBezTo>
                  <a:pt x="27" y="257"/>
                  <a:pt x="8" y="204"/>
                  <a:pt x="8" y="140"/>
                </a:cubicBezTo>
                <a:cubicBezTo>
                  <a:pt x="8" y="75"/>
                  <a:pt x="27" y="22"/>
                  <a:pt x="51" y="22"/>
                </a:cubicBezTo>
                <a:cubicBezTo>
                  <a:pt x="51" y="22"/>
                  <a:pt x="51" y="22"/>
                  <a:pt x="51" y="22"/>
                </a:cubicBezTo>
                <a:cubicBezTo>
                  <a:pt x="51" y="0"/>
                  <a:pt x="51" y="0"/>
                  <a:pt x="51" y="0"/>
                </a:cubicBez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5" name="Google Shape;3115;p67"/>
          <p:cNvSpPr/>
          <p:nvPr/>
        </p:nvSpPr>
        <p:spPr>
          <a:xfrm>
            <a:off x="3192732" y="2073116"/>
            <a:ext cx="611188" cy="223838"/>
          </a:xfrm>
          <a:custGeom>
            <a:avLst/>
            <a:gdLst/>
            <a:ahLst/>
            <a:cxnLst/>
            <a:rect l="l" t="t" r="r" b="b"/>
            <a:pathLst>
              <a:path w="280" h="103" extrusionOk="0">
                <a:moveTo>
                  <a:pt x="280" y="52"/>
                </a:moveTo>
                <a:cubicBezTo>
                  <a:pt x="280" y="23"/>
                  <a:pt x="217" y="0"/>
                  <a:pt x="140" y="0"/>
                </a:cubicBezTo>
                <a:cubicBezTo>
                  <a:pt x="140" y="8"/>
                  <a:pt x="140" y="8"/>
                  <a:pt x="140" y="8"/>
                </a:cubicBezTo>
                <a:cubicBezTo>
                  <a:pt x="205" y="8"/>
                  <a:pt x="257" y="28"/>
                  <a:pt x="257" y="52"/>
                </a:cubicBezTo>
                <a:cubicBezTo>
                  <a:pt x="257" y="75"/>
                  <a:pt x="205" y="95"/>
                  <a:pt x="140" y="95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217" y="103"/>
                  <a:pt x="280" y="80"/>
                  <a:pt x="280" y="52"/>
                </a:cubicBezTo>
                <a:close/>
                <a:moveTo>
                  <a:pt x="140" y="0"/>
                </a:moveTo>
                <a:cubicBezTo>
                  <a:pt x="140" y="0"/>
                  <a:pt x="140" y="0"/>
                  <a:pt x="140" y="0"/>
                </a:cubicBezTo>
                <a:cubicBezTo>
                  <a:pt x="63" y="0"/>
                  <a:pt x="0" y="23"/>
                  <a:pt x="0" y="52"/>
                </a:cubicBezTo>
                <a:cubicBezTo>
                  <a:pt x="0" y="80"/>
                  <a:pt x="63" y="103"/>
                  <a:pt x="140" y="103"/>
                </a:cubicBezTo>
                <a:cubicBezTo>
                  <a:pt x="140" y="103"/>
                  <a:pt x="140" y="103"/>
                  <a:pt x="140" y="103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140" y="95"/>
                  <a:pt x="140" y="95"/>
                  <a:pt x="140" y="95"/>
                </a:cubicBezTo>
                <a:cubicBezTo>
                  <a:pt x="75" y="95"/>
                  <a:pt x="23" y="75"/>
                  <a:pt x="23" y="52"/>
                </a:cubicBezTo>
                <a:cubicBezTo>
                  <a:pt x="23" y="52"/>
                  <a:pt x="23" y="52"/>
                  <a:pt x="23" y="52"/>
                </a:cubicBezTo>
                <a:cubicBezTo>
                  <a:pt x="23" y="28"/>
                  <a:pt x="75" y="8"/>
                  <a:pt x="140" y="8"/>
                </a:cubicBezTo>
                <a:cubicBezTo>
                  <a:pt x="140" y="8"/>
                  <a:pt x="140" y="8"/>
                  <a:pt x="140" y="8"/>
                </a:cubicBezTo>
                <a:lnTo>
                  <a:pt x="140" y="0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6" name="Google Shape;3116;p67"/>
          <p:cNvSpPr/>
          <p:nvPr/>
        </p:nvSpPr>
        <p:spPr>
          <a:xfrm>
            <a:off x="3238769" y="1935004"/>
            <a:ext cx="519113" cy="498475"/>
          </a:xfrm>
          <a:custGeom>
            <a:avLst/>
            <a:gdLst/>
            <a:ahLst/>
            <a:cxnLst/>
            <a:rect l="l" t="t" r="r" b="b"/>
            <a:pathLst>
              <a:path w="238" h="229" extrusionOk="0">
                <a:moveTo>
                  <a:pt x="218" y="16"/>
                </a:moveTo>
                <a:cubicBezTo>
                  <a:pt x="202" y="0"/>
                  <a:pt x="162" y="13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55" y="30"/>
                  <a:pt x="189" y="19"/>
                  <a:pt x="202" y="32"/>
                </a:cubicBezTo>
                <a:cubicBezTo>
                  <a:pt x="219" y="49"/>
                  <a:pt x="195" y="99"/>
                  <a:pt x="150" y="145"/>
                </a:cubicBezTo>
                <a:cubicBezTo>
                  <a:pt x="140" y="155"/>
                  <a:pt x="129" y="164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31" y="174"/>
                  <a:pt x="144" y="163"/>
                  <a:pt x="156" y="151"/>
                </a:cubicBezTo>
                <a:cubicBezTo>
                  <a:pt x="210" y="96"/>
                  <a:pt x="238" y="36"/>
                  <a:pt x="218" y="16"/>
                </a:cubicBezTo>
                <a:close/>
                <a:moveTo>
                  <a:pt x="119" y="46"/>
                </a:moveTo>
                <a:cubicBezTo>
                  <a:pt x="107" y="55"/>
                  <a:pt x="95" y="66"/>
                  <a:pt x="83" y="78"/>
                </a:cubicBezTo>
                <a:cubicBezTo>
                  <a:pt x="28" y="133"/>
                  <a:pt x="0" y="193"/>
                  <a:pt x="20" y="214"/>
                </a:cubicBezTo>
                <a:cubicBezTo>
                  <a:pt x="36" y="229"/>
                  <a:pt x="76" y="216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83" y="199"/>
                  <a:pt x="49" y="211"/>
                  <a:pt x="36" y="197"/>
                </a:cubicBezTo>
                <a:cubicBezTo>
                  <a:pt x="36" y="197"/>
                  <a:pt x="36" y="197"/>
                  <a:pt x="36" y="197"/>
                </a:cubicBezTo>
                <a:cubicBezTo>
                  <a:pt x="19" y="181"/>
                  <a:pt x="43" y="130"/>
                  <a:pt x="89" y="84"/>
                </a:cubicBezTo>
                <a:cubicBezTo>
                  <a:pt x="99" y="74"/>
                  <a:pt x="109" y="65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7" name="Google Shape;3117;p67"/>
          <p:cNvSpPr/>
          <p:nvPr/>
        </p:nvSpPr>
        <p:spPr>
          <a:xfrm>
            <a:off x="3238769" y="1935004"/>
            <a:ext cx="519113" cy="498475"/>
          </a:xfrm>
          <a:custGeom>
            <a:avLst/>
            <a:gdLst/>
            <a:ahLst/>
            <a:cxnLst/>
            <a:rect l="l" t="t" r="r" b="b"/>
            <a:pathLst>
              <a:path w="238" h="229" extrusionOk="0">
                <a:moveTo>
                  <a:pt x="218" y="214"/>
                </a:moveTo>
                <a:cubicBezTo>
                  <a:pt x="238" y="193"/>
                  <a:pt x="210" y="133"/>
                  <a:pt x="156" y="78"/>
                </a:cubicBezTo>
                <a:cubicBezTo>
                  <a:pt x="144" y="66"/>
                  <a:pt x="131" y="55"/>
                  <a:pt x="119" y="46"/>
                </a:cubicBezTo>
                <a:cubicBezTo>
                  <a:pt x="119" y="57"/>
                  <a:pt x="119" y="57"/>
                  <a:pt x="119" y="57"/>
                </a:cubicBezTo>
                <a:cubicBezTo>
                  <a:pt x="129" y="65"/>
                  <a:pt x="140" y="74"/>
                  <a:pt x="150" y="84"/>
                </a:cubicBezTo>
                <a:cubicBezTo>
                  <a:pt x="195" y="130"/>
                  <a:pt x="219" y="181"/>
                  <a:pt x="202" y="197"/>
                </a:cubicBezTo>
                <a:cubicBezTo>
                  <a:pt x="189" y="211"/>
                  <a:pt x="155" y="199"/>
                  <a:pt x="119" y="172"/>
                </a:cubicBezTo>
                <a:cubicBezTo>
                  <a:pt x="119" y="183"/>
                  <a:pt x="119" y="183"/>
                  <a:pt x="119" y="183"/>
                </a:cubicBezTo>
                <a:cubicBezTo>
                  <a:pt x="162" y="216"/>
                  <a:pt x="202" y="229"/>
                  <a:pt x="218" y="214"/>
                </a:cubicBezTo>
                <a:close/>
                <a:moveTo>
                  <a:pt x="119" y="46"/>
                </a:moveTo>
                <a:cubicBezTo>
                  <a:pt x="76" y="13"/>
                  <a:pt x="36" y="0"/>
                  <a:pt x="20" y="16"/>
                </a:cubicBezTo>
                <a:cubicBezTo>
                  <a:pt x="0" y="36"/>
                  <a:pt x="28" y="96"/>
                  <a:pt x="83" y="151"/>
                </a:cubicBezTo>
                <a:cubicBezTo>
                  <a:pt x="95" y="163"/>
                  <a:pt x="107" y="174"/>
                  <a:pt x="119" y="183"/>
                </a:cubicBezTo>
                <a:cubicBezTo>
                  <a:pt x="119" y="172"/>
                  <a:pt x="119" y="172"/>
                  <a:pt x="119" y="172"/>
                </a:cubicBezTo>
                <a:cubicBezTo>
                  <a:pt x="109" y="164"/>
                  <a:pt x="99" y="155"/>
                  <a:pt x="89" y="145"/>
                </a:cubicBezTo>
                <a:cubicBezTo>
                  <a:pt x="43" y="99"/>
                  <a:pt x="19" y="49"/>
                  <a:pt x="36" y="32"/>
                </a:cubicBezTo>
                <a:cubicBezTo>
                  <a:pt x="36" y="32"/>
                  <a:pt x="36" y="32"/>
                  <a:pt x="36" y="32"/>
                </a:cubicBezTo>
                <a:cubicBezTo>
                  <a:pt x="49" y="19"/>
                  <a:pt x="83" y="30"/>
                  <a:pt x="119" y="57"/>
                </a:cubicBezTo>
                <a:lnTo>
                  <a:pt x="119" y="46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8" name="Google Shape;3118;p67"/>
          <p:cNvSpPr/>
          <p:nvPr/>
        </p:nvSpPr>
        <p:spPr>
          <a:xfrm>
            <a:off x="3453082" y="2138204"/>
            <a:ext cx="93600" cy="93600"/>
          </a:xfrm>
          <a:prstGeom prst="ellipse">
            <a:avLst/>
          </a:pr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9" name="Google Shape;3119;p67"/>
          <p:cNvSpPr/>
          <p:nvPr/>
        </p:nvSpPr>
        <p:spPr>
          <a:xfrm>
            <a:off x="4172219" y="1707991"/>
            <a:ext cx="257175" cy="487363"/>
          </a:xfrm>
          <a:custGeom>
            <a:avLst/>
            <a:gdLst/>
            <a:ahLst/>
            <a:cxnLst/>
            <a:rect l="l" t="t" r="r" b="b"/>
            <a:pathLst>
              <a:path w="162" h="307" extrusionOk="0">
                <a:moveTo>
                  <a:pt x="67" y="307"/>
                </a:moveTo>
                <a:lnTo>
                  <a:pt x="162" y="307"/>
                </a:lnTo>
                <a:lnTo>
                  <a:pt x="67" y="127"/>
                </a:lnTo>
                <a:lnTo>
                  <a:pt x="67" y="193"/>
                </a:lnTo>
                <a:lnTo>
                  <a:pt x="110" y="267"/>
                </a:lnTo>
                <a:lnTo>
                  <a:pt x="67" y="267"/>
                </a:lnTo>
                <a:lnTo>
                  <a:pt x="67" y="307"/>
                </a:lnTo>
                <a:close/>
                <a:moveTo>
                  <a:pt x="0" y="0"/>
                </a:moveTo>
                <a:lnTo>
                  <a:pt x="0" y="307"/>
                </a:lnTo>
                <a:lnTo>
                  <a:pt x="67" y="307"/>
                </a:lnTo>
                <a:lnTo>
                  <a:pt x="67" y="267"/>
                </a:lnTo>
                <a:lnTo>
                  <a:pt x="24" y="267"/>
                </a:lnTo>
                <a:lnTo>
                  <a:pt x="24" y="120"/>
                </a:lnTo>
                <a:lnTo>
                  <a:pt x="24" y="120"/>
                </a:lnTo>
                <a:lnTo>
                  <a:pt x="67" y="193"/>
                </a:lnTo>
                <a:lnTo>
                  <a:pt x="67" y="127"/>
                </a:lnTo>
                <a:lnTo>
                  <a:pt x="0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0" name="Google Shape;3120;p67"/>
          <p:cNvSpPr/>
          <p:nvPr/>
        </p:nvSpPr>
        <p:spPr>
          <a:xfrm>
            <a:off x="4043632" y="1706404"/>
            <a:ext cx="65100" cy="4746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1" name="Google Shape;3121;p67"/>
          <p:cNvSpPr/>
          <p:nvPr/>
        </p:nvSpPr>
        <p:spPr>
          <a:xfrm>
            <a:off x="1935432" y="4097179"/>
            <a:ext cx="561975" cy="411163"/>
          </a:xfrm>
          <a:custGeom>
            <a:avLst/>
            <a:gdLst/>
            <a:ahLst/>
            <a:cxnLst/>
            <a:rect l="l" t="t" r="r" b="b"/>
            <a:pathLst>
              <a:path w="258" h="189" extrusionOk="0">
                <a:moveTo>
                  <a:pt x="253" y="104"/>
                </a:moveTo>
                <a:cubicBezTo>
                  <a:pt x="258" y="60"/>
                  <a:pt x="213" y="31"/>
                  <a:pt x="213" y="31"/>
                </a:cubicBezTo>
                <a:cubicBezTo>
                  <a:pt x="210" y="30"/>
                  <a:pt x="207" y="28"/>
                  <a:pt x="204" y="27"/>
                </a:cubicBezTo>
                <a:cubicBezTo>
                  <a:pt x="204" y="69"/>
                  <a:pt x="204" y="69"/>
                  <a:pt x="204" y="69"/>
                </a:cubicBezTo>
                <a:cubicBezTo>
                  <a:pt x="208" y="69"/>
                  <a:pt x="212" y="70"/>
                  <a:pt x="216" y="72"/>
                </a:cubicBezTo>
                <a:cubicBezTo>
                  <a:pt x="230" y="79"/>
                  <a:pt x="235" y="95"/>
                  <a:pt x="228" y="109"/>
                </a:cubicBezTo>
                <a:cubicBezTo>
                  <a:pt x="224" y="119"/>
                  <a:pt x="214" y="125"/>
                  <a:pt x="204" y="125"/>
                </a:cubicBezTo>
                <a:cubicBezTo>
                  <a:pt x="204" y="146"/>
                  <a:pt x="204" y="146"/>
                  <a:pt x="204" y="146"/>
                </a:cubicBezTo>
                <a:cubicBezTo>
                  <a:pt x="230" y="144"/>
                  <a:pt x="249" y="134"/>
                  <a:pt x="253" y="104"/>
                </a:cubicBezTo>
                <a:close/>
                <a:moveTo>
                  <a:pt x="204" y="27"/>
                </a:moveTo>
                <a:cubicBezTo>
                  <a:pt x="156" y="5"/>
                  <a:pt x="119" y="0"/>
                  <a:pt x="91" y="6"/>
                </a:cubicBezTo>
                <a:cubicBezTo>
                  <a:pt x="91" y="14"/>
                  <a:pt x="91" y="14"/>
                  <a:pt x="91" y="14"/>
                </a:cubicBezTo>
                <a:cubicBezTo>
                  <a:pt x="93" y="14"/>
                  <a:pt x="95" y="14"/>
                  <a:pt x="97" y="15"/>
                </a:cubicBezTo>
                <a:cubicBezTo>
                  <a:pt x="97" y="15"/>
                  <a:pt x="97" y="15"/>
                  <a:pt x="97" y="15"/>
                </a:cubicBezTo>
                <a:cubicBezTo>
                  <a:pt x="104" y="19"/>
                  <a:pt x="107" y="27"/>
                  <a:pt x="103" y="34"/>
                </a:cubicBezTo>
                <a:cubicBezTo>
                  <a:pt x="101" y="39"/>
                  <a:pt x="96" y="42"/>
                  <a:pt x="91" y="42"/>
                </a:cubicBezTo>
                <a:cubicBezTo>
                  <a:pt x="91" y="146"/>
                  <a:pt x="91" y="146"/>
                  <a:pt x="91" y="146"/>
                </a:cubicBezTo>
                <a:cubicBezTo>
                  <a:pt x="93" y="151"/>
                  <a:pt x="93" y="157"/>
                  <a:pt x="91" y="162"/>
                </a:cubicBezTo>
                <a:cubicBezTo>
                  <a:pt x="91" y="185"/>
                  <a:pt x="91" y="185"/>
                  <a:pt x="91" y="185"/>
                </a:cubicBezTo>
                <a:cubicBezTo>
                  <a:pt x="117" y="174"/>
                  <a:pt x="138" y="143"/>
                  <a:pt x="166" y="145"/>
                </a:cubicBezTo>
                <a:cubicBezTo>
                  <a:pt x="179" y="147"/>
                  <a:pt x="192" y="147"/>
                  <a:pt x="204" y="146"/>
                </a:cubicBezTo>
                <a:cubicBezTo>
                  <a:pt x="204" y="125"/>
                  <a:pt x="204" y="125"/>
                  <a:pt x="204" y="125"/>
                </a:cubicBezTo>
                <a:cubicBezTo>
                  <a:pt x="199" y="125"/>
                  <a:pt x="195" y="124"/>
                  <a:pt x="191" y="122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77" y="115"/>
                  <a:pt x="172" y="98"/>
                  <a:pt x="179" y="84"/>
                </a:cubicBezTo>
                <a:cubicBezTo>
                  <a:pt x="184" y="74"/>
                  <a:pt x="193" y="69"/>
                  <a:pt x="204" y="69"/>
                </a:cubicBezTo>
                <a:lnTo>
                  <a:pt x="204" y="27"/>
                </a:lnTo>
                <a:close/>
                <a:moveTo>
                  <a:pt x="91" y="6"/>
                </a:moveTo>
                <a:cubicBezTo>
                  <a:pt x="86" y="6"/>
                  <a:pt x="82" y="8"/>
                  <a:pt x="78" y="9"/>
                </a:cubicBezTo>
                <a:cubicBezTo>
                  <a:pt x="78" y="24"/>
                  <a:pt x="78" y="24"/>
                  <a:pt x="78" y="24"/>
                </a:cubicBezTo>
                <a:cubicBezTo>
                  <a:pt x="78" y="23"/>
                  <a:pt x="78" y="22"/>
                  <a:pt x="78" y="22"/>
                </a:cubicBezTo>
                <a:cubicBezTo>
                  <a:pt x="81" y="17"/>
                  <a:pt x="86" y="14"/>
                  <a:pt x="91" y="14"/>
                </a:cubicBezTo>
                <a:cubicBezTo>
                  <a:pt x="91" y="6"/>
                  <a:pt x="91" y="6"/>
                  <a:pt x="91" y="6"/>
                </a:cubicBezTo>
                <a:close/>
                <a:moveTo>
                  <a:pt x="78" y="188"/>
                </a:moveTo>
                <a:cubicBezTo>
                  <a:pt x="82" y="188"/>
                  <a:pt x="87" y="187"/>
                  <a:pt x="91" y="185"/>
                </a:cubicBezTo>
                <a:cubicBezTo>
                  <a:pt x="91" y="162"/>
                  <a:pt x="91" y="162"/>
                  <a:pt x="91" y="162"/>
                </a:cubicBezTo>
                <a:cubicBezTo>
                  <a:pt x="90" y="163"/>
                  <a:pt x="90" y="164"/>
                  <a:pt x="90" y="165"/>
                </a:cubicBezTo>
                <a:cubicBezTo>
                  <a:pt x="87" y="170"/>
                  <a:pt x="83" y="174"/>
                  <a:pt x="78" y="176"/>
                </a:cubicBezTo>
                <a:cubicBezTo>
                  <a:pt x="78" y="188"/>
                  <a:pt x="78" y="188"/>
                  <a:pt x="78" y="188"/>
                </a:cubicBezTo>
                <a:close/>
                <a:moveTo>
                  <a:pt x="91" y="42"/>
                </a:moveTo>
                <a:cubicBezTo>
                  <a:pt x="91" y="146"/>
                  <a:pt x="91" y="146"/>
                  <a:pt x="91" y="146"/>
                </a:cubicBezTo>
                <a:cubicBezTo>
                  <a:pt x="89" y="141"/>
                  <a:pt x="85" y="136"/>
                  <a:pt x="80" y="134"/>
                </a:cubicBezTo>
                <a:cubicBezTo>
                  <a:pt x="79" y="133"/>
                  <a:pt x="78" y="133"/>
                  <a:pt x="78" y="133"/>
                </a:cubicBezTo>
                <a:cubicBezTo>
                  <a:pt x="78" y="64"/>
                  <a:pt x="78" y="64"/>
                  <a:pt x="78" y="64"/>
                </a:cubicBezTo>
                <a:cubicBezTo>
                  <a:pt x="79" y="61"/>
                  <a:pt x="79" y="57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9" y="36"/>
                  <a:pt x="81" y="39"/>
                  <a:pt x="84" y="41"/>
                </a:cubicBezTo>
                <a:cubicBezTo>
                  <a:pt x="86" y="42"/>
                  <a:pt x="89" y="42"/>
                  <a:pt x="91" y="42"/>
                </a:cubicBezTo>
                <a:close/>
                <a:moveTo>
                  <a:pt x="78" y="9"/>
                </a:moveTo>
                <a:cubicBezTo>
                  <a:pt x="71" y="11"/>
                  <a:pt x="65" y="14"/>
                  <a:pt x="60" y="18"/>
                </a:cubicBezTo>
                <a:cubicBezTo>
                  <a:pt x="60" y="40"/>
                  <a:pt x="60" y="40"/>
                  <a:pt x="60" y="40"/>
                </a:cubicBezTo>
                <a:cubicBezTo>
                  <a:pt x="62" y="40"/>
                  <a:pt x="65" y="41"/>
                  <a:pt x="68" y="42"/>
                </a:cubicBezTo>
                <a:cubicBezTo>
                  <a:pt x="73" y="45"/>
                  <a:pt x="76" y="49"/>
                  <a:pt x="78" y="54"/>
                </a:cubicBezTo>
                <a:cubicBezTo>
                  <a:pt x="78" y="33"/>
                  <a:pt x="78" y="33"/>
                  <a:pt x="78" y="33"/>
                </a:cubicBezTo>
                <a:cubicBezTo>
                  <a:pt x="77" y="30"/>
                  <a:pt x="77" y="27"/>
                  <a:pt x="78" y="24"/>
                </a:cubicBezTo>
                <a:cubicBezTo>
                  <a:pt x="78" y="9"/>
                  <a:pt x="78" y="9"/>
                  <a:pt x="78" y="9"/>
                </a:cubicBezTo>
                <a:close/>
                <a:moveTo>
                  <a:pt x="60" y="187"/>
                </a:moveTo>
                <a:cubicBezTo>
                  <a:pt x="66" y="188"/>
                  <a:pt x="72" y="189"/>
                  <a:pt x="78" y="188"/>
                </a:cubicBezTo>
                <a:cubicBezTo>
                  <a:pt x="78" y="176"/>
                  <a:pt x="78" y="176"/>
                  <a:pt x="78" y="176"/>
                </a:cubicBezTo>
                <a:cubicBezTo>
                  <a:pt x="72" y="178"/>
                  <a:pt x="65" y="178"/>
                  <a:pt x="60" y="176"/>
                </a:cubicBezTo>
                <a:cubicBezTo>
                  <a:pt x="60" y="187"/>
                  <a:pt x="60" y="187"/>
                  <a:pt x="60" y="187"/>
                </a:cubicBezTo>
                <a:close/>
                <a:moveTo>
                  <a:pt x="78" y="64"/>
                </a:moveTo>
                <a:cubicBezTo>
                  <a:pt x="78" y="133"/>
                  <a:pt x="78" y="133"/>
                  <a:pt x="78" y="133"/>
                </a:cubicBezTo>
                <a:cubicBezTo>
                  <a:pt x="72" y="131"/>
                  <a:pt x="65" y="131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64" y="123"/>
                  <a:pt x="67" y="120"/>
                  <a:pt x="70" y="116"/>
                </a:cubicBezTo>
                <a:cubicBezTo>
                  <a:pt x="75" y="105"/>
                  <a:pt x="71" y="92"/>
                  <a:pt x="60" y="87"/>
                </a:cubicBezTo>
                <a:cubicBezTo>
                  <a:pt x="60" y="87"/>
                  <a:pt x="60" y="87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66" y="78"/>
                  <a:pt x="73" y="74"/>
                  <a:pt x="76" y="68"/>
                </a:cubicBezTo>
                <a:cubicBezTo>
                  <a:pt x="77" y="66"/>
                  <a:pt x="77" y="65"/>
                  <a:pt x="78" y="64"/>
                </a:cubicBezTo>
                <a:close/>
                <a:moveTo>
                  <a:pt x="60" y="18"/>
                </a:moveTo>
                <a:cubicBezTo>
                  <a:pt x="0" y="56"/>
                  <a:pt x="10" y="159"/>
                  <a:pt x="46" y="180"/>
                </a:cubicBezTo>
                <a:cubicBezTo>
                  <a:pt x="51" y="183"/>
                  <a:pt x="55" y="185"/>
                  <a:pt x="60" y="187"/>
                </a:cubicBezTo>
                <a:cubicBezTo>
                  <a:pt x="60" y="176"/>
                  <a:pt x="60" y="176"/>
                  <a:pt x="60" y="176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59" y="175"/>
                  <a:pt x="59" y="175"/>
                  <a:pt x="59" y="175"/>
                </a:cubicBezTo>
                <a:cubicBezTo>
                  <a:pt x="48" y="170"/>
                  <a:pt x="43" y="156"/>
                  <a:pt x="49" y="144"/>
                </a:cubicBezTo>
                <a:cubicBezTo>
                  <a:pt x="51" y="139"/>
                  <a:pt x="55" y="136"/>
                  <a:pt x="60" y="134"/>
                </a:cubicBezTo>
                <a:cubicBezTo>
                  <a:pt x="60" y="125"/>
                  <a:pt x="60" y="125"/>
                  <a:pt x="60" y="125"/>
                </a:cubicBezTo>
                <a:cubicBezTo>
                  <a:pt x="54" y="128"/>
                  <a:pt x="47" y="128"/>
                  <a:pt x="41" y="125"/>
                </a:cubicBezTo>
                <a:cubicBezTo>
                  <a:pt x="41" y="125"/>
                  <a:pt x="41" y="125"/>
                  <a:pt x="41" y="125"/>
                </a:cubicBezTo>
                <a:cubicBezTo>
                  <a:pt x="31" y="120"/>
                  <a:pt x="26" y="107"/>
                  <a:pt x="32" y="97"/>
                </a:cubicBezTo>
                <a:cubicBezTo>
                  <a:pt x="37" y="86"/>
                  <a:pt x="49" y="82"/>
                  <a:pt x="60" y="87"/>
                </a:cubicBezTo>
                <a:cubicBezTo>
                  <a:pt x="60" y="78"/>
                  <a:pt x="60" y="78"/>
                  <a:pt x="60" y="78"/>
                </a:cubicBezTo>
                <a:cubicBezTo>
                  <a:pt x="57" y="78"/>
                  <a:pt x="54" y="77"/>
                  <a:pt x="51" y="76"/>
                </a:cubicBezTo>
                <a:cubicBezTo>
                  <a:pt x="42" y="71"/>
                  <a:pt x="38" y="60"/>
                  <a:pt x="43" y="51"/>
                </a:cubicBezTo>
                <a:cubicBezTo>
                  <a:pt x="43" y="51"/>
                  <a:pt x="43" y="51"/>
                  <a:pt x="43" y="51"/>
                </a:cubicBezTo>
                <a:cubicBezTo>
                  <a:pt x="46" y="44"/>
                  <a:pt x="53" y="40"/>
                  <a:pt x="60" y="40"/>
                </a:cubicBezTo>
                <a:lnTo>
                  <a:pt x="60" y="18"/>
                </a:ln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22" name="Google Shape;3122;p67"/>
          <p:cNvGrpSpPr/>
          <p:nvPr/>
        </p:nvGrpSpPr>
        <p:grpSpPr>
          <a:xfrm>
            <a:off x="3514994" y="4508341"/>
            <a:ext cx="508001" cy="654050"/>
            <a:chOff x="8610600" y="4127500"/>
            <a:chExt cx="508001" cy="654050"/>
          </a:xfrm>
        </p:grpSpPr>
        <p:sp>
          <p:nvSpPr>
            <p:cNvPr id="3123" name="Google Shape;3123;p67"/>
            <p:cNvSpPr/>
            <p:nvPr/>
          </p:nvSpPr>
          <p:spPr>
            <a:xfrm>
              <a:off x="8618538" y="4127500"/>
              <a:ext cx="500063" cy="503238"/>
            </a:xfrm>
            <a:custGeom>
              <a:avLst/>
              <a:gdLst/>
              <a:ahLst/>
              <a:cxnLst/>
              <a:rect l="l" t="t" r="r" b="b"/>
              <a:pathLst>
                <a:path w="230" h="231" extrusionOk="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4" name="Google Shape;3124;p67"/>
            <p:cNvSpPr/>
            <p:nvPr/>
          </p:nvSpPr>
          <p:spPr>
            <a:xfrm>
              <a:off x="8621713" y="4137025"/>
              <a:ext cx="442913" cy="44132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5" name="Google Shape;3125;p67"/>
            <p:cNvSpPr/>
            <p:nvPr/>
          </p:nvSpPr>
          <p:spPr>
            <a:xfrm>
              <a:off x="8610600" y="4144963"/>
              <a:ext cx="496888" cy="433388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6" name="Google Shape;3126;p67"/>
            <p:cNvSpPr/>
            <p:nvPr/>
          </p:nvSpPr>
          <p:spPr>
            <a:xfrm>
              <a:off x="8729663" y="4613275"/>
              <a:ext cx="141288" cy="168275"/>
            </a:xfrm>
            <a:custGeom>
              <a:avLst/>
              <a:gdLst/>
              <a:ahLst/>
              <a:cxnLst/>
              <a:rect l="l" t="t" r="r" b="b"/>
              <a:pathLst>
                <a:path w="65" h="77" extrusionOk="0">
                  <a:moveTo>
                    <a:pt x="45" y="5"/>
                  </a:moveTo>
                  <a:cubicBezTo>
                    <a:pt x="45" y="28"/>
                    <a:pt x="45" y="28"/>
                    <a:pt x="45" y="28"/>
                  </a:cubicBezTo>
                  <a:cubicBezTo>
                    <a:pt x="45" y="28"/>
                    <a:pt x="39" y="40"/>
                    <a:pt x="25" y="45"/>
                  </a:cubicBezTo>
                  <a:cubicBezTo>
                    <a:pt x="12" y="49"/>
                    <a:pt x="0" y="56"/>
                    <a:pt x="1" y="64"/>
                  </a:cubicBezTo>
                  <a:cubicBezTo>
                    <a:pt x="2" y="71"/>
                    <a:pt x="18" y="77"/>
                    <a:pt x="65" y="77"/>
                  </a:cubicBezTo>
                  <a:cubicBezTo>
                    <a:pt x="65" y="0"/>
                    <a:pt x="65" y="0"/>
                    <a:pt x="65" y="0"/>
                  </a:cubicBezTo>
                  <a:lnTo>
                    <a:pt x="45" y="5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7" name="Google Shape;3127;p67"/>
            <p:cNvSpPr/>
            <p:nvPr/>
          </p:nvSpPr>
          <p:spPr>
            <a:xfrm>
              <a:off x="8855075" y="4613275"/>
              <a:ext cx="134938" cy="168275"/>
            </a:xfrm>
            <a:custGeom>
              <a:avLst/>
              <a:gdLst/>
              <a:ahLst/>
              <a:cxnLst/>
              <a:rect l="l" t="t" r="r" b="b"/>
              <a:pathLst>
                <a:path w="62" h="77" extrusionOk="0">
                  <a:moveTo>
                    <a:pt x="14" y="5"/>
                  </a:moveTo>
                  <a:cubicBezTo>
                    <a:pt x="14" y="28"/>
                    <a:pt x="14" y="28"/>
                    <a:pt x="14" y="28"/>
                  </a:cubicBezTo>
                  <a:cubicBezTo>
                    <a:pt x="14" y="28"/>
                    <a:pt x="19" y="40"/>
                    <a:pt x="32" y="45"/>
                  </a:cubicBezTo>
                  <a:cubicBezTo>
                    <a:pt x="46" y="49"/>
                    <a:pt x="62" y="56"/>
                    <a:pt x="61" y="64"/>
                  </a:cubicBezTo>
                  <a:cubicBezTo>
                    <a:pt x="60" y="71"/>
                    <a:pt x="34" y="77"/>
                    <a:pt x="0" y="7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" y="5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8" name="Google Shape;3128;p67"/>
            <p:cNvSpPr/>
            <p:nvPr/>
          </p:nvSpPr>
          <p:spPr>
            <a:xfrm>
              <a:off x="8618538" y="4127500"/>
              <a:ext cx="500063" cy="503238"/>
            </a:xfrm>
            <a:custGeom>
              <a:avLst/>
              <a:gdLst/>
              <a:ahLst/>
              <a:cxnLst/>
              <a:rect l="l" t="t" r="r" b="b"/>
              <a:pathLst>
                <a:path w="230" h="231" extrusionOk="0">
                  <a:moveTo>
                    <a:pt x="169" y="12"/>
                  </a:moveTo>
                  <a:cubicBezTo>
                    <a:pt x="197" y="32"/>
                    <a:pt x="215" y="65"/>
                    <a:pt x="215" y="103"/>
                  </a:cubicBezTo>
                  <a:cubicBezTo>
                    <a:pt x="215" y="165"/>
                    <a:pt x="165" y="216"/>
                    <a:pt x="102" y="216"/>
                  </a:cubicBezTo>
                  <a:cubicBezTo>
                    <a:pt x="65" y="216"/>
                    <a:pt x="33" y="198"/>
                    <a:pt x="12" y="17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24" y="211"/>
                    <a:pt x="61" y="231"/>
                    <a:pt x="102" y="231"/>
                  </a:cubicBezTo>
                  <a:cubicBezTo>
                    <a:pt x="173" y="231"/>
                    <a:pt x="230" y="174"/>
                    <a:pt x="230" y="103"/>
                  </a:cubicBezTo>
                  <a:cubicBezTo>
                    <a:pt x="230" y="61"/>
                    <a:pt x="210" y="23"/>
                    <a:pt x="178" y="0"/>
                  </a:cubicBezTo>
                  <a:lnTo>
                    <a:pt x="169" y="12"/>
                  </a:ln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9" name="Google Shape;3129;p67"/>
            <p:cNvSpPr/>
            <p:nvPr/>
          </p:nvSpPr>
          <p:spPr>
            <a:xfrm>
              <a:off x="8621713" y="4137025"/>
              <a:ext cx="442913" cy="441325"/>
            </a:xfrm>
            <a:custGeom>
              <a:avLst/>
              <a:gdLst/>
              <a:ahLst/>
              <a:cxnLst/>
              <a:rect l="l" t="t" r="r" b="b"/>
              <a:pathLst>
                <a:path w="203" h="203" extrusionOk="0">
                  <a:moveTo>
                    <a:pt x="102" y="203"/>
                  </a:moveTo>
                  <a:cubicBezTo>
                    <a:pt x="158" y="203"/>
                    <a:pt x="203" y="157"/>
                    <a:pt x="203" y="101"/>
                  </a:cubicBezTo>
                  <a:cubicBezTo>
                    <a:pt x="203" y="45"/>
                    <a:pt x="158" y="0"/>
                    <a:pt x="102" y="0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55" y="5"/>
                    <a:pt x="198" y="48"/>
                    <a:pt x="198" y="101"/>
                  </a:cubicBezTo>
                  <a:cubicBezTo>
                    <a:pt x="198" y="155"/>
                    <a:pt x="155" y="198"/>
                    <a:pt x="102" y="198"/>
                  </a:cubicBezTo>
                  <a:lnTo>
                    <a:pt x="102" y="203"/>
                  </a:lnTo>
                  <a:close/>
                  <a:moveTo>
                    <a:pt x="102" y="0"/>
                  </a:moveTo>
                  <a:cubicBezTo>
                    <a:pt x="46" y="0"/>
                    <a:pt x="0" y="45"/>
                    <a:pt x="0" y="101"/>
                  </a:cubicBezTo>
                  <a:cubicBezTo>
                    <a:pt x="0" y="157"/>
                    <a:pt x="46" y="203"/>
                    <a:pt x="102" y="203"/>
                  </a:cubicBezTo>
                  <a:cubicBezTo>
                    <a:pt x="102" y="203"/>
                    <a:pt x="102" y="203"/>
                    <a:pt x="102" y="203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48" y="198"/>
                    <a:pt x="5" y="155"/>
                    <a:pt x="5" y="101"/>
                  </a:cubicBezTo>
                  <a:cubicBezTo>
                    <a:pt x="5" y="48"/>
                    <a:pt x="48" y="5"/>
                    <a:pt x="102" y="5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0"/>
                    <a:pt x="102" y="0"/>
                    <a:pt x="10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0" name="Google Shape;3130;p67"/>
            <p:cNvSpPr/>
            <p:nvPr/>
          </p:nvSpPr>
          <p:spPr>
            <a:xfrm>
              <a:off x="8610600" y="4144963"/>
              <a:ext cx="496888" cy="433388"/>
            </a:xfrm>
            <a:custGeom>
              <a:avLst/>
              <a:gdLst/>
              <a:ahLst/>
              <a:cxnLst/>
              <a:rect l="l" t="t" r="r" b="b"/>
              <a:pathLst>
                <a:path w="228" h="199" extrusionOk="0">
                  <a:moveTo>
                    <a:pt x="92" y="0"/>
                  </a:moveTo>
                  <a:cubicBezTo>
                    <a:pt x="92" y="0"/>
                    <a:pt x="58" y="5"/>
                    <a:pt x="35" y="31"/>
                  </a:cubicBezTo>
                  <a:cubicBezTo>
                    <a:pt x="35" y="31"/>
                    <a:pt x="53" y="13"/>
                    <a:pt x="64" y="13"/>
                  </a:cubicBezTo>
                  <a:cubicBezTo>
                    <a:pt x="66" y="14"/>
                    <a:pt x="66" y="14"/>
                    <a:pt x="66" y="14"/>
                  </a:cubicBezTo>
                  <a:cubicBezTo>
                    <a:pt x="66" y="14"/>
                    <a:pt x="66" y="15"/>
                    <a:pt x="65" y="15"/>
                  </a:cubicBezTo>
                  <a:cubicBezTo>
                    <a:pt x="65" y="16"/>
                    <a:pt x="64" y="17"/>
                    <a:pt x="64" y="18"/>
                  </a:cubicBezTo>
                  <a:cubicBezTo>
                    <a:pt x="64" y="18"/>
                    <a:pt x="64" y="20"/>
                    <a:pt x="64" y="20"/>
                  </a:cubicBezTo>
                  <a:cubicBezTo>
                    <a:pt x="63" y="21"/>
                    <a:pt x="63" y="21"/>
                    <a:pt x="63" y="21"/>
                  </a:cubicBezTo>
                  <a:cubicBezTo>
                    <a:pt x="63" y="21"/>
                    <a:pt x="62" y="21"/>
                    <a:pt x="62" y="22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61" y="24"/>
                    <a:pt x="61" y="25"/>
                    <a:pt x="61" y="25"/>
                  </a:cubicBezTo>
                  <a:cubicBezTo>
                    <a:pt x="62" y="27"/>
                    <a:pt x="62" y="27"/>
                    <a:pt x="62" y="27"/>
                  </a:cubicBezTo>
                  <a:cubicBezTo>
                    <a:pt x="61" y="28"/>
                    <a:pt x="61" y="28"/>
                    <a:pt x="61" y="28"/>
                  </a:cubicBezTo>
                  <a:cubicBezTo>
                    <a:pt x="59" y="29"/>
                    <a:pt x="59" y="29"/>
                    <a:pt x="59" y="29"/>
                  </a:cubicBezTo>
                  <a:cubicBezTo>
                    <a:pt x="59" y="29"/>
                    <a:pt x="58" y="29"/>
                    <a:pt x="57" y="29"/>
                  </a:cubicBezTo>
                  <a:cubicBezTo>
                    <a:pt x="56" y="29"/>
                    <a:pt x="56" y="27"/>
                    <a:pt x="56" y="27"/>
                  </a:cubicBezTo>
                  <a:cubicBezTo>
                    <a:pt x="58" y="26"/>
                    <a:pt x="58" y="26"/>
                    <a:pt x="58" y="26"/>
                  </a:cubicBezTo>
                  <a:cubicBezTo>
                    <a:pt x="58" y="26"/>
                    <a:pt x="58" y="26"/>
                    <a:pt x="58" y="25"/>
                  </a:cubicBezTo>
                  <a:cubicBezTo>
                    <a:pt x="57" y="25"/>
                    <a:pt x="57" y="24"/>
                    <a:pt x="56" y="24"/>
                  </a:cubicBezTo>
                  <a:cubicBezTo>
                    <a:pt x="55" y="24"/>
                    <a:pt x="54" y="26"/>
                    <a:pt x="54" y="26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2" y="27"/>
                    <a:pt x="51" y="29"/>
                    <a:pt x="51" y="29"/>
                  </a:cubicBezTo>
                  <a:cubicBezTo>
                    <a:pt x="52" y="29"/>
                    <a:pt x="53" y="29"/>
                    <a:pt x="53" y="29"/>
                  </a:cubicBezTo>
                  <a:cubicBezTo>
                    <a:pt x="53" y="29"/>
                    <a:pt x="53" y="30"/>
                    <a:pt x="53" y="31"/>
                  </a:cubicBezTo>
                  <a:cubicBezTo>
                    <a:pt x="53" y="31"/>
                    <a:pt x="52" y="32"/>
                    <a:pt x="52" y="32"/>
                  </a:cubicBezTo>
                  <a:cubicBezTo>
                    <a:pt x="52" y="32"/>
                    <a:pt x="52" y="33"/>
                    <a:pt x="51" y="33"/>
                  </a:cubicBezTo>
                  <a:cubicBezTo>
                    <a:pt x="50" y="32"/>
                    <a:pt x="49" y="32"/>
                    <a:pt x="48" y="32"/>
                  </a:cubicBezTo>
                  <a:cubicBezTo>
                    <a:pt x="47" y="32"/>
                    <a:pt x="46" y="31"/>
                    <a:pt x="46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3"/>
                    <a:pt x="42" y="34"/>
                    <a:pt x="42" y="34"/>
                  </a:cubicBezTo>
                  <a:cubicBezTo>
                    <a:pt x="42" y="34"/>
                    <a:pt x="41" y="35"/>
                    <a:pt x="41" y="35"/>
                  </a:cubicBezTo>
                  <a:cubicBezTo>
                    <a:pt x="41" y="35"/>
                    <a:pt x="41" y="37"/>
                    <a:pt x="41" y="37"/>
                  </a:cubicBezTo>
                  <a:cubicBezTo>
                    <a:pt x="41" y="37"/>
                    <a:pt x="40" y="38"/>
                    <a:pt x="38" y="38"/>
                  </a:cubicBezTo>
                  <a:cubicBezTo>
                    <a:pt x="37" y="39"/>
                    <a:pt x="36" y="39"/>
                    <a:pt x="36" y="39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4" y="42"/>
                    <a:pt x="34" y="43"/>
                  </a:cubicBezTo>
                  <a:cubicBezTo>
                    <a:pt x="33" y="44"/>
                    <a:pt x="30" y="46"/>
                    <a:pt x="30" y="46"/>
                  </a:cubicBezTo>
                  <a:cubicBezTo>
                    <a:pt x="30" y="46"/>
                    <a:pt x="29" y="47"/>
                    <a:pt x="28" y="48"/>
                  </a:cubicBezTo>
                  <a:cubicBezTo>
                    <a:pt x="28" y="49"/>
                    <a:pt x="28" y="50"/>
                    <a:pt x="28" y="51"/>
                  </a:cubicBezTo>
                  <a:cubicBezTo>
                    <a:pt x="28" y="51"/>
                    <a:pt x="27" y="52"/>
                    <a:pt x="27" y="53"/>
                  </a:cubicBezTo>
                  <a:cubicBezTo>
                    <a:pt x="27" y="54"/>
                    <a:pt x="26" y="55"/>
                    <a:pt x="26" y="56"/>
                  </a:cubicBezTo>
                  <a:cubicBezTo>
                    <a:pt x="25" y="56"/>
                    <a:pt x="25" y="57"/>
                    <a:pt x="24" y="57"/>
                  </a:cubicBezTo>
                  <a:cubicBezTo>
                    <a:pt x="24" y="57"/>
                    <a:pt x="22" y="58"/>
                    <a:pt x="21" y="58"/>
                  </a:cubicBezTo>
                  <a:cubicBezTo>
                    <a:pt x="20" y="59"/>
                    <a:pt x="20" y="60"/>
                    <a:pt x="20" y="60"/>
                  </a:cubicBezTo>
                  <a:cubicBezTo>
                    <a:pt x="20" y="60"/>
                    <a:pt x="21" y="61"/>
                    <a:pt x="21" y="61"/>
                  </a:cubicBezTo>
                  <a:cubicBezTo>
                    <a:pt x="22" y="61"/>
                    <a:pt x="23" y="62"/>
                    <a:pt x="23" y="62"/>
                  </a:cubicBezTo>
                  <a:cubicBezTo>
                    <a:pt x="23" y="62"/>
                    <a:pt x="23" y="63"/>
                    <a:pt x="23" y="64"/>
                  </a:cubicBezTo>
                  <a:cubicBezTo>
                    <a:pt x="23" y="64"/>
                    <a:pt x="22" y="66"/>
                    <a:pt x="23" y="66"/>
                  </a:cubicBezTo>
                  <a:cubicBezTo>
                    <a:pt x="24" y="66"/>
                    <a:pt x="25" y="66"/>
                    <a:pt x="25" y="66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9"/>
                    <a:pt x="29" y="70"/>
                  </a:cubicBezTo>
                  <a:cubicBezTo>
                    <a:pt x="28" y="70"/>
                    <a:pt x="28" y="71"/>
                    <a:pt x="28" y="71"/>
                  </a:cubicBezTo>
                  <a:cubicBezTo>
                    <a:pt x="27" y="71"/>
                    <a:pt x="27" y="71"/>
                    <a:pt x="27" y="70"/>
                  </a:cubicBezTo>
                  <a:cubicBezTo>
                    <a:pt x="27" y="69"/>
                    <a:pt x="27" y="69"/>
                    <a:pt x="26" y="68"/>
                  </a:cubicBezTo>
                  <a:cubicBezTo>
                    <a:pt x="25" y="68"/>
                    <a:pt x="24" y="69"/>
                    <a:pt x="24" y="69"/>
                  </a:cubicBezTo>
                  <a:cubicBezTo>
                    <a:pt x="24" y="69"/>
                    <a:pt x="23" y="69"/>
                    <a:pt x="23" y="68"/>
                  </a:cubicBezTo>
                  <a:cubicBezTo>
                    <a:pt x="22" y="67"/>
                    <a:pt x="22" y="68"/>
                    <a:pt x="22" y="67"/>
                  </a:cubicBezTo>
                  <a:cubicBezTo>
                    <a:pt x="22" y="66"/>
                    <a:pt x="23" y="66"/>
                    <a:pt x="22" y="65"/>
                  </a:cubicBezTo>
                  <a:cubicBezTo>
                    <a:pt x="22" y="65"/>
                    <a:pt x="21" y="64"/>
                    <a:pt x="21" y="64"/>
                  </a:cubicBezTo>
                  <a:cubicBezTo>
                    <a:pt x="20" y="64"/>
                    <a:pt x="21" y="65"/>
                    <a:pt x="20" y="64"/>
                  </a:cubicBezTo>
                  <a:cubicBezTo>
                    <a:pt x="20" y="63"/>
                    <a:pt x="19" y="63"/>
                    <a:pt x="19" y="63"/>
                  </a:cubicBezTo>
                  <a:cubicBezTo>
                    <a:pt x="19" y="63"/>
                    <a:pt x="18" y="63"/>
                    <a:pt x="18" y="62"/>
                  </a:cubicBezTo>
                  <a:cubicBezTo>
                    <a:pt x="18" y="62"/>
                    <a:pt x="18" y="61"/>
                    <a:pt x="18" y="60"/>
                  </a:cubicBezTo>
                  <a:cubicBezTo>
                    <a:pt x="18" y="60"/>
                    <a:pt x="19" y="59"/>
                    <a:pt x="19" y="58"/>
                  </a:cubicBezTo>
                  <a:cubicBezTo>
                    <a:pt x="19" y="58"/>
                    <a:pt x="19" y="55"/>
                    <a:pt x="19" y="55"/>
                  </a:cubicBezTo>
                  <a:cubicBezTo>
                    <a:pt x="19" y="55"/>
                    <a:pt x="16" y="61"/>
                    <a:pt x="15" y="66"/>
                  </a:cubicBezTo>
                  <a:cubicBezTo>
                    <a:pt x="15" y="66"/>
                    <a:pt x="16" y="65"/>
                    <a:pt x="16" y="66"/>
                  </a:cubicBezTo>
                  <a:cubicBezTo>
                    <a:pt x="16" y="67"/>
                    <a:pt x="17" y="68"/>
                    <a:pt x="16" y="69"/>
                  </a:cubicBezTo>
                  <a:cubicBezTo>
                    <a:pt x="16" y="69"/>
                    <a:pt x="16" y="69"/>
                    <a:pt x="16" y="72"/>
                  </a:cubicBezTo>
                  <a:cubicBezTo>
                    <a:pt x="16" y="74"/>
                    <a:pt x="17" y="75"/>
                    <a:pt x="17" y="76"/>
                  </a:cubicBezTo>
                  <a:cubicBezTo>
                    <a:pt x="16" y="76"/>
                    <a:pt x="16" y="77"/>
                    <a:pt x="16" y="78"/>
                  </a:cubicBezTo>
                  <a:cubicBezTo>
                    <a:pt x="16" y="79"/>
                    <a:pt x="16" y="82"/>
                    <a:pt x="17" y="82"/>
                  </a:cubicBezTo>
                  <a:cubicBezTo>
                    <a:pt x="17" y="82"/>
                    <a:pt x="17" y="83"/>
                    <a:pt x="17" y="83"/>
                  </a:cubicBezTo>
                  <a:cubicBezTo>
                    <a:pt x="18" y="84"/>
                    <a:pt x="17" y="85"/>
                    <a:pt x="18" y="84"/>
                  </a:cubicBezTo>
                  <a:cubicBezTo>
                    <a:pt x="19" y="82"/>
                    <a:pt x="20" y="81"/>
                    <a:pt x="20" y="81"/>
                  </a:cubicBezTo>
                  <a:cubicBezTo>
                    <a:pt x="20" y="80"/>
                    <a:pt x="20" y="80"/>
                    <a:pt x="20" y="80"/>
                  </a:cubicBezTo>
                  <a:cubicBezTo>
                    <a:pt x="20" y="80"/>
                    <a:pt x="20" y="79"/>
                    <a:pt x="22" y="79"/>
                  </a:cubicBezTo>
                  <a:cubicBezTo>
                    <a:pt x="23" y="79"/>
                    <a:pt x="24" y="79"/>
                    <a:pt x="24" y="80"/>
                  </a:cubicBezTo>
                  <a:cubicBezTo>
                    <a:pt x="25" y="80"/>
                    <a:pt x="23" y="82"/>
                    <a:pt x="24" y="82"/>
                  </a:cubicBezTo>
                  <a:cubicBezTo>
                    <a:pt x="25" y="82"/>
                    <a:pt x="27" y="81"/>
                    <a:pt x="28" y="81"/>
                  </a:cubicBezTo>
                  <a:cubicBezTo>
                    <a:pt x="29" y="81"/>
                    <a:pt x="29" y="82"/>
                    <a:pt x="30" y="83"/>
                  </a:cubicBezTo>
                  <a:cubicBezTo>
                    <a:pt x="30" y="84"/>
                    <a:pt x="30" y="85"/>
                    <a:pt x="31" y="86"/>
                  </a:cubicBezTo>
                  <a:cubicBezTo>
                    <a:pt x="32" y="86"/>
                    <a:pt x="31" y="87"/>
                    <a:pt x="32" y="88"/>
                  </a:cubicBezTo>
                  <a:cubicBezTo>
                    <a:pt x="32" y="89"/>
                    <a:pt x="34" y="90"/>
                    <a:pt x="35" y="90"/>
                  </a:cubicBezTo>
                  <a:cubicBezTo>
                    <a:pt x="35" y="90"/>
                    <a:pt x="37" y="90"/>
                    <a:pt x="38" y="90"/>
                  </a:cubicBezTo>
                  <a:cubicBezTo>
                    <a:pt x="39" y="91"/>
                    <a:pt x="38" y="92"/>
                    <a:pt x="39" y="92"/>
                  </a:cubicBezTo>
                  <a:cubicBezTo>
                    <a:pt x="40" y="92"/>
                    <a:pt x="41" y="95"/>
                    <a:pt x="41" y="95"/>
                  </a:cubicBezTo>
                  <a:cubicBezTo>
                    <a:pt x="41" y="95"/>
                    <a:pt x="41" y="97"/>
                    <a:pt x="41" y="98"/>
                  </a:cubicBezTo>
                  <a:cubicBezTo>
                    <a:pt x="41" y="98"/>
                    <a:pt x="41" y="99"/>
                    <a:pt x="42" y="100"/>
                  </a:cubicBezTo>
                  <a:cubicBezTo>
                    <a:pt x="42" y="100"/>
                    <a:pt x="44" y="100"/>
                    <a:pt x="44" y="100"/>
                  </a:cubicBezTo>
                  <a:cubicBezTo>
                    <a:pt x="44" y="100"/>
                    <a:pt x="43" y="102"/>
                    <a:pt x="45" y="102"/>
                  </a:cubicBezTo>
                  <a:cubicBezTo>
                    <a:pt x="47" y="103"/>
                    <a:pt x="48" y="103"/>
                    <a:pt x="49" y="104"/>
                  </a:cubicBezTo>
                  <a:cubicBezTo>
                    <a:pt x="49" y="104"/>
                    <a:pt x="48" y="105"/>
                    <a:pt x="50" y="105"/>
                  </a:cubicBezTo>
                  <a:cubicBezTo>
                    <a:pt x="52" y="105"/>
                    <a:pt x="54" y="105"/>
                    <a:pt x="55" y="106"/>
                  </a:cubicBezTo>
                  <a:cubicBezTo>
                    <a:pt x="56" y="106"/>
                    <a:pt x="55" y="107"/>
                    <a:pt x="57" y="109"/>
                  </a:cubicBezTo>
                  <a:cubicBezTo>
                    <a:pt x="60" y="110"/>
                    <a:pt x="60" y="111"/>
                    <a:pt x="61" y="111"/>
                  </a:cubicBezTo>
                  <a:cubicBezTo>
                    <a:pt x="62" y="111"/>
                    <a:pt x="63" y="111"/>
                    <a:pt x="63" y="113"/>
                  </a:cubicBezTo>
                  <a:cubicBezTo>
                    <a:pt x="62" y="115"/>
                    <a:pt x="62" y="116"/>
                    <a:pt x="61" y="117"/>
                  </a:cubicBezTo>
                  <a:cubicBezTo>
                    <a:pt x="60" y="118"/>
                    <a:pt x="59" y="120"/>
                    <a:pt x="58" y="121"/>
                  </a:cubicBezTo>
                  <a:cubicBezTo>
                    <a:pt x="58" y="122"/>
                    <a:pt x="57" y="123"/>
                    <a:pt x="58" y="124"/>
                  </a:cubicBezTo>
                  <a:cubicBezTo>
                    <a:pt x="58" y="126"/>
                    <a:pt x="59" y="127"/>
                    <a:pt x="59" y="128"/>
                  </a:cubicBezTo>
                  <a:cubicBezTo>
                    <a:pt x="59" y="129"/>
                    <a:pt x="59" y="131"/>
                    <a:pt x="59" y="132"/>
                  </a:cubicBezTo>
                  <a:cubicBezTo>
                    <a:pt x="58" y="133"/>
                    <a:pt x="58" y="134"/>
                    <a:pt x="58" y="134"/>
                  </a:cubicBezTo>
                  <a:cubicBezTo>
                    <a:pt x="58" y="134"/>
                    <a:pt x="59" y="136"/>
                    <a:pt x="58" y="137"/>
                  </a:cubicBezTo>
                  <a:cubicBezTo>
                    <a:pt x="57" y="138"/>
                    <a:pt x="55" y="140"/>
                    <a:pt x="54" y="140"/>
                  </a:cubicBezTo>
                  <a:cubicBezTo>
                    <a:pt x="53" y="140"/>
                    <a:pt x="51" y="142"/>
                    <a:pt x="51" y="142"/>
                  </a:cubicBezTo>
                  <a:cubicBezTo>
                    <a:pt x="51" y="142"/>
                    <a:pt x="51" y="146"/>
                    <a:pt x="51" y="147"/>
                  </a:cubicBezTo>
                  <a:cubicBezTo>
                    <a:pt x="51" y="147"/>
                    <a:pt x="47" y="154"/>
                    <a:pt x="49" y="155"/>
                  </a:cubicBezTo>
                  <a:cubicBezTo>
                    <a:pt x="50" y="156"/>
                    <a:pt x="50" y="158"/>
                    <a:pt x="50" y="159"/>
                  </a:cubicBezTo>
                  <a:cubicBezTo>
                    <a:pt x="49" y="160"/>
                    <a:pt x="49" y="160"/>
                    <a:pt x="49" y="160"/>
                  </a:cubicBezTo>
                  <a:cubicBezTo>
                    <a:pt x="48" y="161"/>
                    <a:pt x="46" y="161"/>
                    <a:pt x="47" y="163"/>
                  </a:cubicBezTo>
                  <a:cubicBezTo>
                    <a:pt x="49" y="165"/>
                    <a:pt x="50" y="165"/>
                    <a:pt x="50" y="167"/>
                  </a:cubicBezTo>
                  <a:cubicBezTo>
                    <a:pt x="51" y="168"/>
                    <a:pt x="51" y="168"/>
                    <a:pt x="52" y="170"/>
                  </a:cubicBezTo>
                  <a:cubicBezTo>
                    <a:pt x="53" y="171"/>
                    <a:pt x="53" y="172"/>
                    <a:pt x="54" y="173"/>
                  </a:cubicBezTo>
                  <a:cubicBezTo>
                    <a:pt x="55" y="174"/>
                    <a:pt x="56" y="175"/>
                    <a:pt x="56" y="176"/>
                  </a:cubicBezTo>
                  <a:cubicBezTo>
                    <a:pt x="56" y="177"/>
                    <a:pt x="59" y="179"/>
                    <a:pt x="56" y="177"/>
                  </a:cubicBezTo>
                  <a:cubicBezTo>
                    <a:pt x="53" y="175"/>
                    <a:pt x="56" y="177"/>
                    <a:pt x="52" y="174"/>
                  </a:cubicBezTo>
                  <a:cubicBezTo>
                    <a:pt x="49" y="171"/>
                    <a:pt x="48" y="173"/>
                    <a:pt x="46" y="171"/>
                  </a:cubicBezTo>
                  <a:cubicBezTo>
                    <a:pt x="45" y="169"/>
                    <a:pt x="47" y="175"/>
                    <a:pt x="44" y="168"/>
                  </a:cubicBezTo>
                  <a:cubicBezTo>
                    <a:pt x="41" y="160"/>
                    <a:pt x="40" y="161"/>
                    <a:pt x="39" y="159"/>
                  </a:cubicBezTo>
                  <a:cubicBezTo>
                    <a:pt x="39" y="157"/>
                    <a:pt x="39" y="159"/>
                    <a:pt x="37" y="155"/>
                  </a:cubicBezTo>
                  <a:cubicBezTo>
                    <a:pt x="35" y="151"/>
                    <a:pt x="37" y="154"/>
                    <a:pt x="35" y="151"/>
                  </a:cubicBezTo>
                  <a:cubicBezTo>
                    <a:pt x="33" y="149"/>
                    <a:pt x="33" y="152"/>
                    <a:pt x="32" y="148"/>
                  </a:cubicBezTo>
                  <a:cubicBezTo>
                    <a:pt x="31" y="143"/>
                    <a:pt x="31" y="146"/>
                    <a:pt x="30" y="141"/>
                  </a:cubicBezTo>
                  <a:cubicBezTo>
                    <a:pt x="28" y="136"/>
                    <a:pt x="31" y="136"/>
                    <a:pt x="28" y="133"/>
                  </a:cubicBezTo>
                  <a:cubicBezTo>
                    <a:pt x="25" y="131"/>
                    <a:pt x="25" y="132"/>
                    <a:pt x="24" y="131"/>
                  </a:cubicBezTo>
                  <a:cubicBezTo>
                    <a:pt x="23" y="129"/>
                    <a:pt x="25" y="130"/>
                    <a:pt x="22" y="126"/>
                  </a:cubicBezTo>
                  <a:cubicBezTo>
                    <a:pt x="20" y="122"/>
                    <a:pt x="16" y="120"/>
                    <a:pt x="16" y="113"/>
                  </a:cubicBezTo>
                  <a:cubicBezTo>
                    <a:pt x="16" y="105"/>
                    <a:pt x="16" y="104"/>
                    <a:pt x="16" y="104"/>
                  </a:cubicBezTo>
                  <a:cubicBezTo>
                    <a:pt x="16" y="104"/>
                    <a:pt x="13" y="101"/>
                    <a:pt x="14" y="97"/>
                  </a:cubicBezTo>
                  <a:cubicBezTo>
                    <a:pt x="15" y="92"/>
                    <a:pt x="16" y="94"/>
                    <a:pt x="15" y="92"/>
                  </a:cubicBezTo>
                  <a:cubicBezTo>
                    <a:pt x="15" y="91"/>
                    <a:pt x="14" y="91"/>
                    <a:pt x="13" y="89"/>
                  </a:cubicBezTo>
                  <a:cubicBezTo>
                    <a:pt x="12" y="88"/>
                    <a:pt x="12" y="88"/>
                    <a:pt x="11" y="87"/>
                  </a:cubicBezTo>
                  <a:cubicBezTo>
                    <a:pt x="11" y="86"/>
                    <a:pt x="11" y="83"/>
                    <a:pt x="11" y="83"/>
                  </a:cubicBezTo>
                  <a:cubicBezTo>
                    <a:pt x="10" y="84"/>
                    <a:pt x="10" y="84"/>
                    <a:pt x="10" y="84"/>
                  </a:cubicBezTo>
                  <a:cubicBezTo>
                    <a:pt x="10" y="84"/>
                    <a:pt x="0" y="182"/>
                    <a:pt x="97" y="197"/>
                  </a:cubicBezTo>
                  <a:cubicBezTo>
                    <a:pt x="97" y="197"/>
                    <a:pt x="75" y="192"/>
                    <a:pt x="73" y="187"/>
                  </a:cubicBezTo>
                  <a:cubicBezTo>
                    <a:pt x="73" y="187"/>
                    <a:pt x="72" y="183"/>
                    <a:pt x="73" y="183"/>
                  </a:cubicBezTo>
                  <a:cubicBezTo>
                    <a:pt x="74" y="183"/>
                    <a:pt x="76" y="184"/>
                    <a:pt x="77" y="183"/>
                  </a:cubicBezTo>
                  <a:cubicBezTo>
                    <a:pt x="79" y="181"/>
                    <a:pt x="80" y="180"/>
                    <a:pt x="80" y="180"/>
                  </a:cubicBezTo>
                  <a:cubicBezTo>
                    <a:pt x="80" y="182"/>
                    <a:pt x="80" y="182"/>
                    <a:pt x="80" y="182"/>
                  </a:cubicBezTo>
                  <a:cubicBezTo>
                    <a:pt x="80" y="182"/>
                    <a:pt x="79" y="182"/>
                    <a:pt x="83" y="181"/>
                  </a:cubicBezTo>
                  <a:cubicBezTo>
                    <a:pt x="88" y="181"/>
                    <a:pt x="88" y="181"/>
                    <a:pt x="89" y="181"/>
                  </a:cubicBezTo>
                  <a:cubicBezTo>
                    <a:pt x="91" y="180"/>
                    <a:pt x="93" y="176"/>
                    <a:pt x="94" y="178"/>
                  </a:cubicBezTo>
                  <a:cubicBezTo>
                    <a:pt x="95" y="181"/>
                    <a:pt x="93" y="180"/>
                    <a:pt x="95" y="181"/>
                  </a:cubicBezTo>
                  <a:cubicBezTo>
                    <a:pt x="97" y="181"/>
                    <a:pt x="101" y="180"/>
                    <a:pt x="101" y="180"/>
                  </a:cubicBezTo>
                  <a:cubicBezTo>
                    <a:pt x="101" y="180"/>
                    <a:pt x="108" y="181"/>
                    <a:pt x="108" y="180"/>
                  </a:cubicBezTo>
                  <a:cubicBezTo>
                    <a:pt x="109" y="179"/>
                    <a:pt x="109" y="178"/>
                    <a:pt x="110" y="178"/>
                  </a:cubicBezTo>
                  <a:cubicBezTo>
                    <a:pt x="111" y="178"/>
                    <a:pt x="112" y="180"/>
                    <a:pt x="112" y="180"/>
                  </a:cubicBezTo>
                  <a:cubicBezTo>
                    <a:pt x="108" y="182"/>
                    <a:pt x="108" y="182"/>
                    <a:pt x="108" y="182"/>
                  </a:cubicBezTo>
                  <a:cubicBezTo>
                    <a:pt x="105" y="185"/>
                    <a:pt x="105" y="185"/>
                    <a:pt x="105" y="185"/>
                  </a:cubicBezTo>
                  <a:cubicBezTo>
                    <a:pt x="105" y="185"/>
                    <a:pt x="103" y="185"/>
                    <a:pt x="105" y="186"/>
                  </a:cubicBezTo>
                  <a:cubicBezTo>
                    <a:pt x="106" y="187"/>
                    <a:pt x="107" y="187"/>
                    <a:pt x="108" y="187"/>
                  </a:cubicBezTo>
                  <a:cubicBezTo>
                    <a:pt x="110" y="187"/>
                    <a:pt x="114" y="190"/>
                    <a:pt x="115" y="188"/>
                  </a:cubicBezTo>
                  <a:cubicBezTo>
                    <a:pt x="116" y="186"/>
                    <a:pt x="116" y="186"/>
                    <a:pt x="117" y="185"/>
                  </a:cubicBezTo>
                  <a:cubicBezTo>
                    <a:pt x="117" y="184"/>
                    <a:pt x="117" y="182"/>
                    <a:pt x="119" y="182"/>
                  </a:cubicBezTo>
                  <a:cubicBezTo>
                    <a:pt x="120" y="182"/>
                    <a:pt x="122" y="183"/>
                    <a:pt x="122" y="183"/>
                  </a:cubicBezTo>
                  <a:cubicBezTo>
                    <a:pt x="121" y="186"/>
                    <a:pt x="121" y="186"/>
                    <a:pt x="121" y="186"/>
                  </a:cubicBezTo>
                  <a:cubicBezTo>
                    <a:pt x="121" y="186"/>
                    <a:pt x="123" y="186"/>
                    <a:pt x="125" y="186"/>
                  </a:cubicBezTo>
                  <a:cubicBezTo>
                    <a:pt x="126" y="186"/>
                    <a:pt x="126" y="188"/>
                    <a:pt x="128" y="186"/>
                  </a:cubicBezTo>
                  <a:cubicBezTo>
                    <a:pt x="129" y="184"/>
                    <a:pt x="129" y="184"/>
                    <a:pt x="131" y="184"/>
                  </a:cubicBezTo>
                  <a:cubicBezTo>
                    <a:pt x="133" y="184"/>
                    <a:pt x="135" y="183"/>
                    <a:pt x="136" y="183"/>
                  </a:cubicBezTo>
                  <a:cubicBezTo>
                    <a:pt x="136" y="184"/>
                    <a:pt x="138" y="184"/>
                    <a:pt x="139" y="184"/>
                  </a:cubicBezTo>
                  <a:cubicBezTo>
                    <a:pt x="139" y="184"/>
                    <a:pt x="143" y="186"/>
                    <a:pt x="143" y="186"/>
                  </a:cubicBezTo>
                  <a:cubicBezTo>
                    <a:pt x="144" y="185"/>
                    <a:pt x="148" y="186"/>
                    <a:pt x="148" y="186"/>
                  </a:cubicBezTo>
                  <a:cubicBezTo>
                    <a:pt x="148" y="186"/>
                    <a:pt x="137" y="196"/>
                    <a:pt x="113" y="197"/>
                  </a:cubicBezTo>
                  <a:cubicBezTo>
                    <a:pt x="113" y="197"/>
                    <a:pt x="167" y="199"/>
                    <a:pt x="197" y="146"/>
                  </a:cubicBezTo>
                  <a:cubicBezTo>
                    <a:pt x="228" y="94"/>
                    <a:pt x="206" y="26"/>
                    <a:pt x="137" y="3"/>
                  </a:cubicBezTo>
                  <a:cubicBezTo>
                    <a:pt x="137" y="3"/>
                    <a:pt x="189" y="22"/>
                    <a:pt x="203" y="71"/>
                  </a:cubicBezTo>
                  <a:cubicBezTo>
                    <a:pt x="202" y="72"/>
                    <a:pt x="202" y="72"/>
                    <a:pt x="202" y="72"/>
                  </a:cubicBezTo>
                  <a:cubicBezTo>
                    <a:pt x="201" y="71"/>
                    <a:pt x="201" y="72"/>
                    <a:pt x="200" y="69"/>
                  </a:cubicBezTo>
                  <a:cubicBezTo>
                    <a:pt x="199" y="67"/>
                    <a:pt x="199" y="68"/>
                    <a:pt x="199" y="66"/>
                  </a:cubicBezTo>
                  <a:cubicBezTo>
                    <a:pt x="198" y="64"/>
                    <a:pt x="198" y="65"/>
                    <a:pt x="197" y="64"/>
                  </a:cubicBezTo>
                  <a:cubicBezTo>
                    <a:pt x="195" y="62"/>
                    <a:pt x="195" y="62"/>
                    <a:pt x="194" y="61"/>
                  </a:cubicBezTo>
                  <a:cubicBezTo>
                    <a:pt x="193" y="61"/>
                    <a:pt x="192" y="58"/>
                    <a:pt x="192" y="57"/>
                  </a:cubicBezTo>
                  <a:cubicBezTo>
                    <a:pt x="191" y="56"/>
                    <a:pt x="189" y="55"/>
                    <a:pt x="188" y="55"/>
                  </a:cubicBezTo>
                  <a:cubicBezTo>
                    <a:pt x="187" y="55"/>
                    <a:pt x="188" y="54"/>
                    <a:pt x="187" y="55"/>
                  </a:cubicBezTo>
                  <a:cubicBezTo>
                    <a:pt x="187" y="56"/>
                    <a:pt x="189" y="58"/>
                    <a:pt x="189" y="58"/>
                  </a:cubicBezTo>
                  <a:cubicBezTo>
                    <a:pt x="189" y="62"/>
                    <a:pt x="189" y="62"/>
                    <a:pt x="189" y="62"/>
                  </a:cubicBezTo>
                  <a:cubicBezTo>
                    <a:pt x="189" y="62"/>
                    <a:pt x="190" y="65"/>
                    <a:pt x="190" y="66"/>
                  </a:cubicBezTo>
                  <a:cubicBezTo>
                    <a:pt x="190" y="67"/>
                    <a:pt x="189" y="70"/>
                    <a:pt x="189" y="70"/>
                  </a:cubicBezTo>
                  <a:cubicBezTo>
                    <a:pt x="189" y="70"/>
                    <a:pt x="188" y="72"/>
                    <a:pt x="187" y="73"/>
                  </a:cubicBezTo>
                  <a:cubicBezTo>
                    <a:pt x="186" y="73"/>
                    <a:pt x="181" y="74"/>
                    <a:pt x="181" y="74"/>
                  </a:cubicBezTo>
                  <a:cubicBezTo>
                    <a:pt x="181" y="74"/>
                    <a:pt x="179" y="72"/>
                    <a:pt x="179" y="71"/>
                  </a:cubicBezTo>
                  <a:cubicBezTo>
                    <a:pt x="178" y="69"/>
                    <a:pt x="175" y="69"/>
                    <a:pt x="174" y="68"/>
                  </a:cubicBezTo>
                  <a:cubicBezTo>
                    <a:pt x="174" y="67"/>
                    <a:pt x="175" y="66"/>
                    <a:pt x="173" y="64"/>
                  </a:cubicBezTo>
                  <a:cubicBezTo>
                    <a:pt x="172" y="62"/>
                    <a:pt x="173" y="63"/>
                    <a:pt x="172" y="61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70" y="59"/>
                    <a:pt x="166" y="58"/>
                    <a:pt x="167" y="60"/>
                  </a:cubicBezTo>
                  <a:cubicBezTo>
                    <a:pt x="168" y="63"/>
                    <a:pt x="167" y="65"/>
                    <a:pt x="168" y="65"/>
                  </a:cubicBezTo>
                  <a:cubicBezTo>
                    <a:pt x="169" y="66"/>
                    <a:pt x="170" y="65"/>
                    <a:pt x="171" y="67"/>
                  </a:cubicBezTo>
                  <a:cubicBezTo>
                    <a:pt x="172" y="69"/>
                    <a:pt x="172" y="70"/>
                    <a:pt x="172" y="71"/>
                  </a:cubicBezTo>
                  <a:cubicBezTo>
                    <a:pt x="173" y="71"/>
                    <a:pt x="173" y="74"/>
                    <a:pt x="174" y="75"/>
                  </a:cubicBezTo>
                  <a:cubicBezTo>
                    <a:pt x="175" y="75"/>
                    <a:pt x="178" y="75"/>
                    <a:pt x="178" y="76"/>
                  </a:cubicBezTo>
                  <a:cubicBezTo>
                    <a:pt x="177" y="77"/>
                    <a:pt x="176" y="78"/>
                    <a:pt x="178" y="79"/>
                  </a:cubicBezTo>
                  <a:cubicBezTo>
                    <a:pt x="179" y="79"/>
                    <a:pt x="179" y="80"/>
                    <a:pt x="180" y="80"/>
                  </a:cubicBezTo>
                  <a:cubicBezTo>
                    <a:pt x="181" y="80"/>
                    <a:pt x="181" y="80"/>
                    <a:pt x="182" y="79"/>
                  </a:cubicBezTo>
                  <a:cubicBezTo>
                    <a:pt x="184" y="79"/>
                    <a:pt x="186" y="79"/>
                    <a:pt x="186" y="79"/>
                  </a:cubicBezTo>
                  <a:cubicBezTo>
                    <a:pt x="186" y="79"/>
                    <a:pt x="188" y="80"/>
                    <a:pt x="188" y="81"/>
                  </a:cubicBezTo>
                  <a:cubicBezTo>
                    <a:pt x="188" y="82"/>
                    <a:pt x="187" y="86"/>
                    <a:pt x="187" y="86"/>
                  </a:cubicBezTo>
                  <a:cubicBezTo>
                    <a:pt x="185" y="90"/>
                    <a:pt x="185" y="90"/>
                    <a:pt x="185" y="90"/>
                  </a:cubicBezTo>
                  <a:cubicBezTo>
                    <a:pt x="185" y="90"/>
                    <a:pt x="185" y="97"/>
                    <a:pt x="184" y="97"/>
                  </a:cubicBezTo>
                  <a:cubicBezTo>
                    <a:pt x="183" y="97"/>
                    <a:pt x="182" y="100"/>
                    <a:pt x="181" y="100"/>
                  </a:cubicBezTo>
                  <a:cubicBezTo>
                    <a:pt x="180" y="101"/>
                    <a:pt x="180" y="105"/>
                    <a:pt x="180" y="105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78" y="108"/>
                    <a:pt x="178" y="111"/>
                    <a:pt x="178" y="112"/>
                  </a:cubicBezTo>
                  <a:cubicBezTo>
                    <a:pt x="178" y="113"/>
                    <a:pt x="179" y="117"/>
                    <a:pt x="178" y="119"/>
                  </a:cubicBezTo>
                  <a:cubicBezTo>
                    <a:pt x="178" y="121"/>
                    <a:pt x="175" y="122"/>
                    <a:pt x="175" y="122"/>
                  </a:cubicBezTo>
                  <a:cubicBezTo>
                    <a:pt x="175" y="122"/>
                    <a:pt x="179" y="126"/>
                    <a:pt x="177" y="126"/>
                  </a:cubicBezTo>
                  <a:cubicBezTo>
                    <a:pt x="175" y="127"/>
                    <a:pt x="173" y="129"/>
                    <a:pt x="173" y="130"/>
                  </a:cubicBezTo>
                  <a:cubicBezTo>
                    <a:pt x="172" y="131"/>
                    <a:pt x="172" y="132"/>
                    <a:pt x="171" y="132"/>
                  </a:cubicBezTo>
                  <a:cubicBezTo>
                    <a:pt x="170" y="133"/>
                    <a:pt x="168" y="133"/>
                    <a:pt x="168" y="134"/>
                  </a:cubicBezTo>
                  <a:cubicBezTo>
                    <a:pt x="168" y="134"/>
                    <a:pt x="168" y="137"/>
                    <a:pt x="168" y="137"/>
                  </a:cubicBezTo>
                  <a:cubicBezTo>
                    <a:pt x="164" y="142"/>
                    <a:pt x="164" y="142"/>
                    <a:pt x="164" y="142"/>
                  </a:cubicBezTo>
                  <a:cubicBezTo>
                    <a:pt x="160" y="146"/>
                    <a:pt x="160" y="146"/>
                    <a:pt x="160" y="146"/>
                  </a:cubicBezTo>
                  <a:cubicBezTo>
                    <a:pt x="160" y="146"/>
                    <a:pt x="160" y="149"/>
                    <a:pt x="159" y="149"/>
                  </a:cubicBezTo>
                  <a:cubicBezTo>
                    <a:pt x="158" y="149"/>
                    <a:pt x="153" y="151"/>
                    <a:pt x="152" y="152"/>
                  </a:cubicBezTo>
                  <a:cubicBezTo>
                    <a:pt x="152" y="152"/>
                    <a:pt x="148" y="154"/>
                    <a:pt x="147" y="154"/>
                  </a:cubicBezTo>
                  <a:cubicBezTo>
                    <a:pt x="146" y="154"/>
                    <a:pt x="148" y="157"/>
                    <a:pt x="146" y="154"/>
                  </a:cubicBezTo>
                  <a:cubicBezTo>
                    <a:pt x="144" y="151"/>
                    <a:pt x="145" y="153"/>
                    <a:pt x="144" y="149"/>
                  </a:cubicBezTo>
                  <a:cubicBezTo>
                    <a:pt x="142" y="145"/>
                    <a:pt x="142" y="148"/>
                    <a:pt x="142" y="145"/>
                  </a:cubicBezTo>
                  <a:cubicBezTo>
                    <a:pt x="142" y="143"/>
                    <a:pt x="142" y="145"/>
                    <a:pt x="142" y="143"/>
                  </a:cubicBezTo>
                  <a:cubicBezTo>
                    <a:pt x="142" y="140"/>
                    <a:pt x="143" y="142"/>
                    <a:pt x="141" y="139"/>
                  </a:cubicBezTo>
                  <a:cubicBezTo>
                    <a:pt x="140" y="136"/>
                    <a:pt x="140" y="137"/>
                    <a:pt x="138" y="135"/>
                  </a:cubicBezTo>
                  <a:cubicBezTo>
                    <a:pt x="136" y="133"/>
                    <a:pt x="135" y="135"/>
                    <a:pt x="136" y="132"/>
                  </a:cubicBezTo>
                  <a:cubicBezTo>
                    <a:pt x="137" y="129"/>
                    <a:pt x="137" y="132"/>
                    <a:pt x="137" y="129"/>
                  </a:cubicBezTo>
                  <a:cubicBezTo>
                    <a:pt x="138" y="126"/>
                    <a:pt x="137" y="125"/>
                    <a:pt x="139" y="124"/>
                  </a:cubicBezTo>
                  <a:cubicBezTo>
                    <a:pt x="141" y="123"/>
                    <a:pt x="142" y="122"/>
                    <a:pt x="142" y="121"/>
                  </a:cubicBezTo>
                  <a:cubicBezTo>
                    <a:pt x="142" y="119"/>
                    <a:pt x="142" y="118"/>
                    <a:pt x="142" y="117"/>
                  </a:cubicBezTo>
                  <a:cubicBezTo>
                    <a:pt x="141" y="116"/>
                    <a:pt x="139" y="114"/>
                    <a:pt x="139" y="113"/>
                  </a:cubicBezTo>
                  <a:cubicBezTo>
                    <a:pt x="139" y="112"/>
                    <a:pt x="139" y="113"/>
                    <a:pt x="137" y="111"/>
                  </a:cubicBezTo>
                  <a:cubicBezTo>
                    <a:pt x="136" y="109"/>
                    <a:pt x="135" y="108"/>
                    <a:pt x="135" y="108"/>
                  </a:cubicBezTo>
                  <a:cubicBezTo>
                    <a:pt x="135" y="108"/>
                    <a:pt x="135" y="103"/>
                    <a:pt x="135" y="101"/>
                  </a:cubicBezTo>
                  <a:cubicBezTo>
                    <a:pt x="135" y="99"/>
                    <a:pt x="134" y="102"/>
                    <a:pt x="135" y="99"/>
                  </a:cubicBezTo>
                  <a:cubicBezTo>
                    <a:pt x="135" y="96"/>
                    <a:pt x="135" y="94"/>
                    <a:pt x="135" y="94"/>
                  </a:cubicBezTo>
                  <a:cubicBezTo>
                    <a:pt x="135" y="94"/>
                    <a:pt x="132" y="92"/>
                    <a:pt x="131" y="92"/>
                  </a:cubicBezTo>
                  <a:cubicBezTo>
                    <a:pt x="129" y="92"/>
                    <a:pt x="129" y="94"/>
                    <a:pt x="127" y="93"/>
                  </a:cubicBezTo>
                  <a:cubicBezTo>
                    <a:pt x="125" y="91"/>
                    <a:pt x="126" y="90"/>
                    <a:pt x="125" y="89"/>
                  </a:cubicBezTo>
                  <a:cubicBezTo>
                    <a:pt x="124" y="89"/>
                    <a:pt x="123" y="89"/>
                    <a:pt x="122" y="90"/>
                  </a:cubicBezTo>
                  <a:cubicBezTo>
                    <a:pt x="121" y="91"/>
                    <a:pt x="118" y="91"/>
                    <a:pt x="116" y="91"/>
                  </a:cubicBezTo>
                  <a:cubicBezTo>
                    <a:pt x="114" y="92"/>
                    <a:pt x="113" y="92"/>
                    <a:pt x="110" y="92"/>
                  </a:cubicBezTo>
                  <a:cubicBezTo>
                    <a:pt x="108" y="92"/>
                    <a:pt x="104" y="93"/>
                    <a:pt x="102" y="92"/>
                  </a:cubicBezTo>
                  <a:cubicBezTo>
                    <a:pt x="100" y="91"/>
                    <a:pt x="100" y="92"/>
                    <a:pt x="99" y="90"/>
                  </a:cubicBezTo>
                  <a:cubicBezTo>
                    <a:pt x="98" y="88"/>
                    <a:pt x="99" y="88"/>
                    <a:pt x="97" y="87"/>
                  </a:cubicBezTo>
                  <a:cubicBezTo>
                    <a:pt x="95" y="86"/>
                    <a:pt x="94" y="87"/>
                    <a:pt x="94" y="85"/>
                  </a:cubicBezTo>
                  <a:cubicBezTo>
                    <a:pt x="94" y="82"/>
                    <a:pt x="95" y="83"/>
                    <a:pt x="93" y="81"/>
                  </a:cubicBezTo>
                  <a:cubicBezTo>
                    <a:pt x="92" y="79"/>
                    <a:pt x="94" y="82"/>
                    <a:pt x="92" y="79"/>
                  </a:cubicBezTo>
                  <a:cubicBezTo>
                    <a:pt x="89" y="76"/>
                    <a:pt x="88" y="79"/>
                    <a:pt x="89" y="76"/>
                  </a:cubicBezTo>
                  <a:cubicBezTo>
                    <a:pt x="90" y="74"/>
                    <a:pt x="91" y="75"/>
                    <a:pt x="91" y="73"/>
                  </a:cubicBezTo>
                  <a:cubicBezTo>
                    <a:pt x="91" y="70"/>
                    <a:pt x="95" y="74"/>
                    <a:pt x="92" y="68"/>
                  </a:cubicBezTo>
                  <a:cubicBezTo>
                    <a:pt x="90" y="63"/>
                    <a:pt x="89" y="64"/>
                    <a:pt x="92" y="60"/>
                  </a:cubicBezTo>
                  <a:cubicBezTo>
                    <a:pt x="94" y="55"/>
                    <a:pt x="97" y="54"/>
                    <a:pt x="98" y="53"/>
                  </a:cubicBezTo>
                  <a:cubicBezTo>
                    <a:pt x="98" y="52"/>
                    <a:pt x="99" y="50"/>
                    <a:pt x="100" y="49"/>
                  </a:cubicBezTo>
                  <a:cubicBezTo>
                    <a:pt x="101" y="48"/>
                    <a:pt x="100" y="48"/>
                    <a:pt x="102" y="48"/>
                  </a:cubicBezTo>
                  <a:cubicBezTo>
                    <a:pt x="104" y="48"/>
                    <a:pt x="107" y="47"/>
                    <a:pt x="108" y="46"/>
                  </a:cubicBezTo>
                  <a:cubicBezTo>
                    <a:pt x="109" y="45"/>
                    <a:pt x="111" y="42"/>
                    <a:pt x="112" y="42"/>
                  </a:cubicBezTo>
                  <a:cubicBezTo>
                    <a:pt x="113" y="42"/>
                    <a:pt x="113" y="42"/>
                    <a:pt x="115" y="42"/>
                  </a:cubicBezTo>
                  <a:cubicBezTo>
                    <a:pt x="117" y="41"/>
                    <a:pt x="117" y="41"/>
                    <a:pt x="119" y="41"/>
                  </a:cubicBezTo>
                  <a:cubicBezTo>
                    <a:pt x="120" y="41"/>
                    <a:pt x="117" y="42"/>
                    <a:pt x="121" y="41"/>
                  </a:cubicBezTo>
                  <a:cubicBezTo>
                    <a:pt x="125" y="40"/>
                    <a:pt x="124" y="40"/>
                    <a:pt x="125" y="40"/>
                  </a:cubicBezTo>
                  <a:cubicBezTo>
                    <a:pt x="126" y="40"/>
                    <a:pt x="126" y="41"/>
                    <a:pt x="127" y="41"/>
                  </a:cubicBezTo>
                  <a:cubicBezTo>
                    <a:pt x="129" y="41"/>
                    <a:pt x="129" y="38"/>
                    <a:pt x="129" y="41"/>
                  </a:cubicBezTo>
                  <a:cubicBezTo>
                    <a:pt x="129" y="45"/>
                    <a:pt x="128" y="46"/>
                    <a:pt x="130" y="46"/>
                  </a:cubicBezTo>
                  <a:cubicBezTo>
                    <a:pt x="133" y="47"/>
                    <a:pt x="130" y="47"/>
                    <a:pt x="133" y="47"/>
                  </a:cubicBezTo>
                  <a:cubicBezTo>
                    <a:pt x="136" y="47"/>
                    <a:pt x="135" y="47"/>
                    <a:pt x="137" y="48"/>
                  </a:cubicBezTo>
                  <a:cubicBezTo>
                    <a:pt x="138" y="48"/>
                    <a:pt x="139" y="49"/>
                    <a:pt x="141" y="49"/>
                  </a:cubicBezTo>
                  <a:cubicBezTo>
                    <a:pt x="143" y="49"/>
                    <a:pt x="140" y="52"/>
                    <a:pt x="143" y="49"/>
                  </a:cubicBezTo>
                  <a:cubicBezTo>
                    <a:pt x="146" y="46"/>
                    <a:pt x="141" y="46"/>
                    <a:pt x="146" y="46"/>
                  </a:cubicBezTo>
                  <a:cubicBezTo>
                    <a:pt x="151" y="47"/>
                    <a:pt x="152" y="48"/>
                    <a:pt x="153" y="48"/>
                  </a:cubicBezTo>
                  <a:cubicBezTo>
                    <a:pt x="154" y="47"/>
                    <a:pt x="154" y="48"/>
                    <a:pt x="156" y="47"/>
                  </a:cubicBezTo>
                  <a:cubicBezTo>
                    <a:pt x="159" y="46"/>
                    <a:pt x="159" y="46"/>
                    <a:pt x="160" y="46"/>
                  </a:cubicBezTo>
                  <a:cubicBezTo>
                    <a:pt x="161" y="47"/>
                    <a:pt x="161" y="49"/>
                    <a:pt x="162" y="47"/>
                  </a:cubicBezTo>
                  <a:cubicBezTo>
                    <a:pt x="163" y="45"/>
                    <a:pt x="165" y="45"/>
                    <a:pt x="162" y="44"/>
                  </a:cubicBezTo>
                  <a:cubicBezTo>
                    <a:pt x="159" y="42"/>
                    <a:pt x="158" y="44"/>
                    <a:pt x="158" y="42"/>
                  </a:cubicBezTo>
                  <a:cubicBezTo>
                    <a:pt x="157" y="40"/>
                    <a:pt x="160" y="41"/>
                    <a:pt x="157" y="40"/>
                  </a:cubicBezTo>
                  <a:cubicBezTo>
                    <a:pt x="154" y="40"/>
                    <a:pt x="155" y="40"/>
                    <a:pt x="153" y="39"/>
                  </a:cubicBezTo>
                  <a:cubicBezTo>
                    <a:pt x="151" y="38"/>
                    <a:pt x="149" y="41"/>
                    <a:pt x="148" y="39"/>
                  </a:cubicBezTo>
                  <a:cubicBezTo>
                    <a:pt x="147" y="37"/>
                    <a:pt x="143" y="41"/>
                    <a:pt x="147" y="37"/>
                  </a:cubicBezTo>
                  <a:cubicBezTo>
                    <a:pt x="151" y="34"/>
                    <a:pt x="149" y="32"/>
                    <a:pt x="152" y="33"/>
                  </a:cubicBezTo>
                  <a:cubicBezTo>
                    <a:pt x="155" y="34"/>
                    <a:pt x="154" y="36"/>
                    <a:pt x="155" y="35"/>
                  </a:cubicBezTo>
                  <a:cubicBezTo>
                    <a:pt x="157" y="33"/>
                    <a:pt x="160" y="32"/>
                    <a:pt x="157" y="30"/>
                  </a:cubicBezTo>
                  <a:cubicBezTo>
                    <a:pt x="154" y="28"/>
                    <a:pt x="156" y="29"/>
                    <a:pt x="153" y="28"/>
                  </a:cubicBezTo>
                  <a:cubicBezTo>
                    <a:pt x="150" y="26"/>
                    <a:pt x="147" y="33"/>
                    <a:pt x="146" y="32"/>
                  </a:cubicBezTo>
                  <a:cubicBezTo>
                    <a:pt x="145" y="31"/>
                    <a:pt x="144" y="30"/>
                    <a:pt x="143" y="31"/>
                  </a:cubicBezTo>
                  <a:cubicBezTo>
                    <a:pt x="142" y="31"/>
                    <a:pt x="142" y="34"/>
                    <a:pt x="142" y="36"/>
                  </a:cubicBezTo>
                  <a:cubicBezTo>
                    <a:pt x="142" y="38"/>
                    <a:pt x="143" y="38"/>
                    <a:pt x="140" y="37"/>
                  </a:cubicBezTo>
                  <a:cubicBezTo>
                    <a:pt x="137" y="35"/>
                    <a:pt x="144" y="36"/>
                    <a:pt x="137" y="33"/>
                  </a:cubicBezTo>
                  <a:cubicBezTo>
                    <a:pt x="130" y="31"/>
                    <a:pt x="128" y="31"/>
                    <a:pt x="127" y="32"/>
                  </a:cubicBezTo>
                  <a:cubicBezTo>
                    <a:pt x="126" y="33"/>
                    <a:pt x="125" y="33"/>
                    <a:pt x="124" y="34"/>
                  </a:cubicBezTo>
                  <a:cubicBezTo>
                    <a:pt x="123" y="35"/>
                    <a:pt x="126" y="36"/>
                    <a:pt x="123" y="35"/>
                  </a:cubicBezTo>
                  <a:cubicBezTo>
                    <a:pt x="120" y="33"/>
                    <a:pt x="118" y="35"/>
                    <a:pt x="118" y="35"/>
                  </a:cubicBezTo>
                  <a:cubicBezTo>
                    <a:pt x="118" y="35"/>
                    <a:pt x="117" y="35"/>
                    <a:pt x="116" y="36"/>
                  </a:cubicBezTo>
                  <a:cubicBezTo>
                    <a:pt x="114" y="37"/>
                    <a:pt x="112" y="38"/>
                    <a:pt x="111" y="37"/>
                  </a:cubicBezTo>
                  <a:cubicBezTo>
                    <a:pt x="109" y="37"/>
                    <a:pt x="106" y="38"/>
                    <a:pt x="109" y="34"/>
                  </a:cubicBezTo>
                  <a:cubicBezTo>
                    <a:pt x="111" y="31"/>
                    <a:pt x="109" y="33"/>
                    <a:pt x="113" y="31"/>
                  </a:cubicBezTo>
                  <a:cubicBezTo>
                    <a:pt x="117" y="30"/>
                    <a:pt x="123" y="29"/>
                    <a:pt x="118" y="28"/>
                  </a:cubicBezTo>
                  <a:cubicBezTo>
                    <a:pt x="113" y="27"/>
                    <a:pt x="121" y="27"/>
                    <a:pt x="114" y="24"/>
                  </a:cubicBezTo>
                  <a:cubicBezTo>
                    <a:pt x="107" y="21"/>
                    <a:pt x="107" y="25"/>
                    <a:pt x="107" y="21"/>
                  </a:cubicBezTo>
                  <a:cubicBezTo>
                    <a:pt x="108" y="16"/>
                    <a:pt x="107" y="16"/>
                    <a:pt x="106" y="16"/>
                  </a:cubicBezTo>
                  <a:cubicBezTo>
                    <a:pt x="104" y="16"/>
                    <a:pt x="100" y="17"/>
                    <a:pt x="98" y="18"/>
                  </a:cubicBezTo>
                  <a:cubicBezTo>
                    <a:pt x="97" y="18"/>
                    <a:pt x="99" y="19"/>
                    <a:pt x="96" y="17"/>
                  </a:cubicBezTo>
                  <a:cubicBezTo>
                    <a:pt x="92" y="15"/>
                    <a:pt x="91" y="18"/>
                    <a:pt x="92" y="15"/>
                  </a:cubicBezTo>
                  <a:cubicBezTo>
                    <a:pt x="94" y="13"/>
                    <a:pt x="94" y="12"/>
                    <a:pt x="96" y="11"/>
                  </a:cubicBezTo>
                  <a:cubicBezTo>
                    <a:pt x="98" y="9"/>
                    <a:pt x="97" y="3"/>
                    <a:pt x="102" y="5"/>
                  </a:cubicBezTo>
                  <a:cubicBezTo>
                    <a:pt x="106" y="8"/>
                    <a:pt x="105" y="7"/>
                    <a:pt x="108" y="7"/>
                  </a:cubicBezTo>
                  <a:cubicBezTo>
                    <a:pt x="112" y="7"/>
                    <a:pt x="114" y="7"/>
                    <a:pt x="114" y="6"/>
                  </a:cubicBezTo>
                  <a:cubicBezTo>
                    <a:pt x="114" y="5"/>
                    <a:pt x="109" y="3"/>
                    <a:pt x="109" y="3"/>
                  </a:cubicBezTo>
                  <a:cubicBezTo>
                    <a:pt x="109" y="3"/>
                    <a:pt x="108" y="4"/>
                    <a:pt x="109" y="3"/>
                  </a:cubicBezTo>
                  <a:cubicBezTo>
                    <a:pt x="109" y="2"/>
                    <a:pt x="110" y="1"/>
                    <a:pt x="110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96" y="0"/>
                    <a:pt x="92" y="0"/>
                  </a:cubicBezTo>
                  <a:close/>
                </a:path>
              </a:pathLst>
            </a:custGeom>
            <a:solidFill>
              <a:srgbClr val="FFDA67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31" name="Google Shape;3131;p67"/>
          <p:cNvSpPr/>
          <p:nvPr/>
        </p:nvSpPr>
        <p:spPr>
          <a:xfrm>
            <a:off x="3935682" y="3847941"/>
            <a:ext cx="428625" cy="390525"/>
          </a:xfrm>
          <a:custGeom>
            <a:avLst/>
            <a:gdLst/>
            <a:ahLst/>
            <a:cxnLst/>
            <a:rect l="l" t="t" r="r" b="b"/>
            <a:pathLst>
              <a:path w="196" h="179" extrusionOk="0">
                <a:moveTo>
                  <a:pt x="116" y="2"/>
                </a:moveTo>
                <a:cubicBezTo>
                  <a:pt x="110" y="1"/>
                  <a:pt x="104" y="0"/>
                  <a:pt x="98" y="0"/>
                </a:cubicBezTo>
                <a:cubicBezTo>
                  <a:pt x="98" y="17"/>
                  <a:pt x="98" y="17"/>
                  <a:pt x="98" y="17"/>
                </a:cubicBezTo>
                <a:cubicBezTo>
                  <a:pt x="103" y="17"/>
                  <a:pt x="108" y="17"/>
                  <a:pt x="113" y="18"/>
                </a:cubicBezTo>
                <a:cubicBezTo>
                  <a:pt x="152" y="27"/>
                  <a:pt x="177" y="65"/>
                  <a:pt x="169" y="105"/>
                </a:cubicBezTo>
                <a:cubicBezTo>
                  <a:pt x="162" y="139"/>
                  <a:pt x="131" y="163"/>
                  <a:pt x="98" y="163"/>
                </a:cubicBezTo>
                <a:cubicBezTo>
                  <a:pt x="98" y="179"/>
                  <a:pt x="98" y="179"/>
                  <a:pt x="98" y="179"/>
                </a:cubicBezTo>
                <a:cubicBezTo>
                  <a:pt x="139" y="179"/>
                  <a:pt x="177" y="150"/>
                  <a:pt x="185" y="108"/>
                </a:cubicBezTo>
                <a:cubicBezTo>
                  <a:pt x="196" y="60"/>
                  <a:pt x="165" y="12"/>
                  <a:pt x="116" y="2"/>
                </a:cubicBezTo>
                <a:close/>
                <a:moveTo>
                  <a:pt x="98" y="0"/>
                </a:moveTo>
                <a:cubicBezTo>
                  <a:pt x="56" y="0"/>
                  <a:pt x="19" y="29"/>
                  <a:pt x="10" y="71"/>
                </a:cubicBezTo>
                <a:cubicBezTo>
                  <a:pt x="0" y="120"/>
                  <a:pt x="31" y="167"/>
                  <a:pt x="79" y="177"/>
                </a:cubicBezTo>
                <a:cubicBezTo>
                  <a:pt x="85" y="179"/>
                  <a:pt x="92" y="179"/>
                  <a:pt x="98" y="179"/>
                </a:cubicBezTo>
                <a:cubicBezTo>
                  <a:pt x="98" y="163"/>
                  <a:pt x="98" y="163"/>
                  <a:pt x="98" y="163"/>
                </a:cubicBezTo>
                <a:cubicBezTo>
                  <a:pt x="93" y="163"/>
                  <a:pt x="88" y="162"/>
                  <a:pt x="83" y="161"/>
                </a:cubicBezTo>
                <a:cubicBezTo>
                  <a:pt x="83" y="161"/>
                  <a:pt x="83" y="161"/>
                  <a:pt x="83" y="161"/>
                </a:cubicBezTo>
                <a:cubicBezTo>
                  <a:pt x="43" y="153"/>
                  <a:pt x="18" y="114"/>
                  <a:pt x="26" y="75"/>
                </a:cubicBezTo>
                <a:cubicBezTo>
                  <a:pt x="33" y="40"/>
                  <a:pt x="64" y="17"/>
                  <a:pt x="98" y="17"/>
                </a:cubicBezTo>
                <a:lnTo>
                  <a:pt x="98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2" name="Google Shape;3132;p67"/>
          <p:cNvSpPr/>
          <p:nvPr/>
        </p:nvSpPr>
        <p:spPr>
          <a:xfrm>
            <a:off x="4046807" y="4208304"/>
            <a:ext cx="92075" cy="198438"/>
          </a:xfrm>
          <a:custGeom>
            <a:avLst/>
            <a:gdLst/>
            <a:ahLst/>
            <a:cxnLst/>
            <a:rect l="l" t="t" r="r" b="b"/>
            <a:pathLst>
              <a:path w="58" h="125" extrusionOk="0">
                <a:moveTo>
                  <a:pt x="33" y="125"/>
                </a:moveTo>
                <a:lnTo>
                  <a:pt x="0" y="118"/>
                </a:lnTo>
                <a:lnTo>
                  <a:pt x="25" y="0"/>
                </a:lnTo>
                <a:lnTo>
                  <a:pt x="58" y="7"/>
                </a:lnTo>
                <a:lnTo>
                  <a:pt x="33" y="125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3" name="Google Shape;3133;p67"/>
          <p:cNvSpPr/>
          <p:nvPr/>
        </p:nvSpPr>
        <p:spPr>
          <a:xfrm>
            <a:off x="4008707" y="4268629"/>
            <a:ext cx="130175" cy="268288"/>
          </a:xfrm>
          <a:custGeom>
            <a:avLst/>
            <a:gdLst/>
            <a:ahLst/>
            <a:cxnLst/>
            <a:rect l="l" t="t" r="r" b="b"/>
            <a:pathLst>
              <a:path w="60" h="123" extrusionOk="0">
                <a:moveTo>
                  <a:pt x="40" y="106"/>
                </a:moveTo>
                <a:cubicBezTo>
                  <a:pt x="38" y="116"/>
                  <a:pt x="28" y="123"/>
                  <a:pt x="18" y="121"/>
                </a:cubicBezTo>
                <a:cubicBezTo>
                  <a:pt x="7" y="118"/>
                  <a:pt x="0" y="108"/>
                  <a:pt x="3" y="98"/>
                </a:cubicBezTo>
                <a:cubicBezTo>
                  <a:pt x="20" y="17"/>
                  <a:pt x="20" y="17"/>
                  <a:pt x="20" y="17"/>
                </a:cubicBezTo>
                <a:cubicBezTo>
                  <a:pt x="22" y="6"/>
                  <a:pt x="32" y="0"/>
                  <a:pt x="42" y="2"/>
                </a:cubicBezTo>
                <a:cubicBezTo>
                  <a:pt x="53" y="4"/>
                  <a:pt x="60" y="14"/>
                  <a:pt x="57" y="25"/>
                </a:cubicBezTo>
                <a:lnTo>
                  <a:pt x="40" y="106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4" name="Google Shape;3134;p67"/>
          <p:cNvSpPr/>
          <p:nvPr/>
        </p:nvSpPr>
        <p:spPr>
          <a:xfrm>
            <a:off x="2819669" y="1263491"/>
            <a:ext cx="523875" cy="479425"/>
          </a:xfrm>
          <a:custGeom>
            <a:avLst/>
            <a:gdLst/>
            <a:ahLst/>
            <a:cxnLst/>
            <a:rect l="l" t="t" r="r" b="b"/>
            <a:pathLst>
              <a:path w="240" h="220" extrusionOk="0">
                <a:moveTo>
                  <a:pt x="117" y="220"/>
                </a:moveTo>
                <a:cubicBezTo>
                  <a:pt x="117" y="220"/>
                  <a:pt x="76" y="179"/>
                  <a:pt x="0" y="219"/>
                </a:cubicBezTo>
                <a:cubicBezTo>
                  <a:pt x="0" y="44"/>
                  <a:pt x="0" y="44"/>
                  <a:pt x="0" y="44"/>
                </a:cubicBezTo>
                <a:cubicBezTo>
                  <a:pt x="0" y="44"/>
                  <a:pt x="78" y="0"/>
                  <a:pt x="120" y="44"/>
                </a:cubicBezTo>
                <a:cubicBezTo>
                  <a:pt x="240" y="44"/>
                  <a:pt x="240" y="44"/>
                  <a:pt x="240" y="44"/>
                </a:cubicBezTo>
                <a:cubicBezTo>
                  <a:pt x="240" y="219"/>
                  <a:pt x="240" y="219"/>
                  <a:pt x="240" y="219"/>
                </a:cubicBezTo>
                <a:lnTo>
                  <a:pt x="117" y="220"/>
                </a:ln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5" name="Google Shape;3135;p67"/>
          <p:cNvSpPr/>
          <p:nvPr/>
        </p:nvSpPr>
        <p:spPr>
          <a:xfrm>
            <a:off x="2664094" y="3924141"/>
            <a:ext cx="638175" cy="528638"/>
          </a:xfrm>
          <a:custGeom>
            <a:avLst/>
            <a:gdLst/>
            <a:ahLst/>
            <a:cxnLst/>
            <a:rect l="l" t="t" r="r" b="b"/>
            <a:pathLst>
              <a:path w="293" h="242" extrusionOk="0">
                <a:moveTo>
                  <a:pt x="219" y="192"/>
                </a:moveTo>
                <a:cubicBezTo>
                  <a:pt x="199" y="192"/>
                  <a:pt x="199" y="192"/>
                  <a:pt x="199" y="192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219" y="205"/>
                  <a:pt x="219" y="205"/>
                  <a:pt x="219" y="205"/>
                </a:cubicBezTo>
                <a:cubicBezTo>
                  <a:pt x="221" y="205"/>
                  <a:pt x="223" y="207"/>
                  <a:pt x="223" y="209"/>
                </a:cubicBezTo>
                <a:cubicBezTo>
                  <a:pt x="223" y="212"/>
                  <a:pt x="221" y="214"/>
                  <a:pt x="219" y="214"/>
                </a:cubicBezTo>
                <a:cubicBezTo>
                  <a:pt x="219" y="214"/>
                  <a:pt x="219" y="214"/>
                  <a:pt x="219" y="214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219" y="242"/>
                  <a:pt x="219" y="242"/>
                  <a:pt x="219" y="242"/>
                </a:cubicBezTo>
                <a:cubicBezTo>
                  <a:pt x="232" y="242"/>
                  <a:pt x="242" y="232"/>
                  <a:pt x="242" y="219"/>
                </a:cubicBezTo>
                <a:cubicBezTo>
                  <a:pt x="242" y="216"/>
                  <a:pt x="242" y="216"/>
                  <a:pt x="242" y="216"/>
                </a:cubicBezTo>
                <a:cubicBezTo>
                  <a:pt x="242" y="203"/>
                  <a:pt x="232" y="192"/>
                  <a:pt x="219" y="192"/>
                </a:cubicBezTo>
                <a:close/>
                <a:moveTo>
                  <a:pt x="199" y="170"/>
                </a:moveTo>
                <a:cubicBezTo>
                  <a:pt x="269" y="170"/>
                  <a:pt x="269" y="170"/>
                  <a:pt x="269" y="170"/>
                </a:cubicBezTo>
                <a:cubicBezTo>
                  <a:pt x="282" y="170"/>
                  <a:pt x="293" y="160"/>
                  <a:pt x="293" y="147"/>
                </a:cubicBezTo>
                <a:cubicBezTo>
                  <a:pt x="293" y="24"/>
                  <a:pt x="293" y="24"/>
                  <a:pt x="293" y="24"/>
                </a:cubicBezTo>
                <a:cubicBezTo>
                  <a:pt x="293" y="11"/>
                  <a:pt x="282" y="0"/>
                  <a:pt x="269" y="0"/>
                </a:cubicBezTo>
                <a:cubicBezTo>
                  <a:pt x="199" y="0"/>
                  <a:pt x="199" y="0"/>
                  <a:pt x="199" y="0"/>
                </a:cubicBezTo>
                <a:cubicBezTo>
                  <a:pt x="199" y="16"/>
                  <a:pt x="199" y="16"/>
                  <a:pt x="199" y="16"/>
                </a:cubicBezTo>
                <a:cubicBezTo>
                  <a:pt x="256" y="16"/>
                  <a:pt x="256" y="16"/>
                  <a:pt x="256" y="16"/>
                </a:cubicBezTo>
                <a:cubicBezTo>
                  <a:pt x="267" y="16"/>
                  <a:pt x="275" y="24"/>
                  <a:pt x="275" y="35"/>
                </a:cubicBezTo>
                <a:cubicBezTo>
                  <a:pt x="275" y="135"/>
                  <a:pt x="275" y="135"/>
                  <a:pt x="275" y="135"/>
                </a:cubicBezTo>
                <a:cubicBezTo>
                  <a:pt x="275" y="146"/>
                  <a:pt x="267" y="154"/>
                  <a:pt x="256" y="154"/>
                </a:cubicBezTo>
                <a:cubicBezTo>
                  <a:pt x="199" y="154"/>
                  <a:pt x="199" y="154"/>
                  <a:pt x="199" y="154"/>
                </a:cubicBezTo>
                <a:lnTo>
                  <a:pt x="199" y="170"/>
                </a:lnTo>
                <a:close/>
                <a:moveTo>
                  <a:pt x="199" y="192"/>
                </a:moveTo>
                <a:cubicBezTo>
                  <a:pt x="175" y="192"/>
                  <a:pt x="175" y="192"/>
                  <a:pt x="175" y="192"/>
                </a:cubicBezTo>
                <a:cubicBezTo>
                  <a:pt x="175" y="170"/>
                  <a:pt x="175" y="170"/>
                  <a:pt x="175" y="170"/>
                </a:cubicBezTo>
                <a:cubicBezTo>
                  <a:pt x="199" y="170"/>
                  <a:pt x="199" y="170"/>
                  <a:pt x="199" y="170"/>
                </a:cubicBezTo>
                <a:cubicBezTo>
                  <a:pt x="199" y="154"/>
                  <a:pt x="199" y="154"/>
                  <a:pt x="199" y="154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99" y="242"/>
                  <a:pt x="199" y="242"/>
                  <a:pt x="199" y="242"/>
                </a:cubicBezTo>
                <a:cubicBezTo>
                  <a:pt x="199" y="214"/>
                  <a:pt x="199" y="214"/>
                  <a:pt x="199" y="214"/>
                </a:cubicBezTo>
                <a:cubicBezTo>
                  <a:pt x="179" y="214"/>
                  <a:pt x="179" y="214"/>
                  <a:pt x="179" y="214"/>
                </a:cubicBezTo>
                <a:cubicBezTo>
                  <a:pt x="177" y="214"/>
                  <a:pt x="175" y="212"/>
                  <a:pt x="175" y="209"/>
                </a:cubicBezTo>
                <a:cubicBezTo>
                  <a:pt x="175" y="207"/>
                  <a:pt x="177" y="205"/>
                  <a:pt x="179" y="205"/>
                </a:cubicBezTo>
                <a:cubicBezTo>
                  <a:pt x="199" y="205"/>
                  <a:pt x="199" y="205"/>
                  <a:pt x="199" y="205"/>
                </a:cubicBezTo>
                <a:cubicBezTo>
                  <a:pt x="199" y="192"/>
                  <a:pt x="199" y="192"/>
                  <a:pt x="199" y="192"/>
                </a:cubicBezTo>
                <a:close/>
                <a:moveTo>
                  <a:pt x="199" y="0"/>
                </a:moveTo>
                <a:cubicBezTo>
                  <a:pt x="146" y="0"/>
                  <a:pt x="146" y="0"/>
                  <a:pt x="146" y="0"/>
                </a:cubicBezTo>
                <a:cubicBezTo>
                  <a:pt x="146" y="16"/>
                  <a:pt x="146" y="16"/>
                  <a:pt x="146" y="16"/>
                </a:cubicBezTo>
                <a:cubicBezTo>
                  <a:pt x="199" y="16"/>
                  <a:pt x="199" y="16"/>
                  <a:pt x="199" y="16"/>
                </a:cubicBezTo>
                <a:lnTo>
                  <a:pt x="199" y="0"/>
                </a:lnTo>
                <a:close/>
                <a:moveTo>
                  <a:pt x="146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1"/>
                  <a:pt x="0" y="24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60"/>
                  <a:pt x="10" y="170"/>
                  <a:pt x="23" y="170"/>
                </a:cubicBezTo>
                <a:cubicBezTo>
                  <a:pt x="117" y="170"/>
                  <a:pt x="117" y="170"/>
                  <a:pt x="117" y="170"/>
                </a:cubicBezTo>
                <a:cubicBezTo>
                  <a:pt x="117" y="192"/>
                  <a:pt x="117" y="192"/>
                  <a:pt x="117" y="192"/>
                </a:cubicBezTo>
                <a:cubicBezTo>
                  <a:pt x="75" y="192"/>
                  <a:pt x="75" y="192"/>
                  <a:pt x="75" y="192"/>
                </a:cubicBezTo>
                <a:cubicBezTo>
                  <a:pt x="62" y="192"/>
                  <a:pt x="52" y="203"/>
                  <a:pt x="52" y="216"/>
                </a:cubicBezTo>
                <a:cubicBezTo>
                  <a:pt x="52" y="219"/>
                  <a:pt x="52" y="219"/>
                  <a:pt x="52" y="219"/>
                </a:cubicBezTo>
                <a:cubicBezTo>
                  <a:pt x="52" y="232"/>
                  <a:pt x="62" y="242"/>
                  <a:pt x="75" y="242"/>
                </a:cubicBezTo>
                <a:cubicBezTo>
                  <a:pt x="146" y="242"/>
                  <a:pt x="146" y="242"/>
                  <a:pt x="146" y="242"/>
                </a:cubicBezTo>
                <a:cubicBezTo>
                  <a:pt x="146" y="154"/>
                  <a:pt x="146" y="154"/>
                  <a:pt x="146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37" y="154"/>
                  <a:pt x="37" y="154"/>
                  <a:pt x="37" y="154"/>
                </a:cubicBezTo>
                <a:cubicBezTo>
                  <a:pt x="26" y="154"/>
                  <a:pt x="17" y="146"/>
                  <a:pt x="17" y="135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146" y="16"/>
                  <a:pt x="146" y="16"/>
                  <a:pt x="146" y="16"/>
                </a:cubicBezTo>
                <a:lnTo>
                  <a:pt x="146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6" name="Google Shape;3136;p67"/>
          <p:cNvSpPr/>
          <p:nvPr/>
        </p:nvSpPr>
        <p:spPr>
          <a:xfrm>
            <a:off x="3792807" y="2871629"/>
            <a:ext cx="819150" cy="955675"/>
          </a:xfrm>
          <a:custGeom>
            <a:avLst/>
            <a:gdLst/>
            <a:ahLst/>
            <a:cxnLst/>
            <a:rect l="l" t="t" r="r" b="b"/>
            <a:pathLst>
              <a:path w="376" h="438" extrusionOk="0">
                <a:moveTo>
                  <a:pt x="324" y="106"/>
                </a:moveTo>
                <a:cubicBezTo>
                  <a:pt x="376" y="43"/>
                  <a:pt x="376" y="43"/>
                  <a:pt x="376" y="43"/>
                </a:cubicBezTo>
                <a:cubicBezTo>
                  <a:pt x="324" y="1"/>
                  <a:pt x="324" y="1"/>
                  <a:pt x="324" y="1"/>
                </a:cubicBezTo>
                <a:cubicBezTo>
                  <a:pt x="324" y="32"/>
                  <a:pt x="324" y="32"/>
                  <a:pt x="324" y="32"/>
                </a:cubicBezTo>
                <a:cubicBezTo>
                  <a:pt x="327" y="32"/>
                  <a:pt x="330" y="33"/>
                  <a:pt x="332" y="35"/>
                </a:cubicBezTo>
                <a:cubicBezTo>
                  <a:pt x="338" y="40"/>
                  <a:pt x="339" y="49"/>
                  <a:pt x="334" y="54"/>
                </a:cubicBezTo>
                <a:cubicBezTo>
                  <a:pt x="334" y="54"/>
                  <a:pt x="334" y="54"/>
                  <a:pt x="334" y="54"/>
                </a:cubicBezTo>
                <a:cubicBezTo>
                  <a:pt x="332" y="57"/>
                  <a:pt x="328" y="59"/>
                  <a:pt x="324" y="59"/>
                </a:cubicBezTo>
                <a:lnTo>
                  <a:pt x="324" y="106"/>
                </a:lnTo>
                <a:close/>
                <a:moveTo>
                  <a:pt x="272" y="63"/>
                </a:moveTo>
                <a:cubicBezTo>
                  <a:pt x="308" y="92"/>
                  <a:pt x="308" y="92"/>
                  <a:pt x="308" y="92"/>
                </a:cubicBezTo>
                <a:cubicBezTo>
                  <a:pt x="304" y="98"/>
                  <a:pt x="304" y="98"/>
                  <a:pt x="304" y="98"/>
                </a:cubicBezTo>
                <a:cubicBezTo>
                  <a:pt x="267" y="68"/>
                  <a:pt x="267" y="68"/>
                  <a:pt x="267" y="68"/>
                </a:cubicBezTo>
                <a:cubicBezTo>
                  <a:pt x="256" y="81"/>
                  <a:pt x="256" y="81"/>
                  <a:pt x="256" y="81"/>
                </a:cubicBezTo>
                <a:cubicBezTo>
                  <a:pt x="276" y="97"/>
                  <a:pt x="276" y="97"/>
                  <a:pt x="276" y="97"/>
                </a:cubicBezTo>
                <a:cubicBezTo>
                  <a:pt x="271" y="103"/>
                  <a:pt x="271" y="103"/>
                  <a:pt x="271" y="103"/>
                </a:cubicBezTo>
                <a:cubicBezTo>
                  <a:pt x="252" y="87"/>
                  <a:pt x="252" y="87"/>
                  <a:pt x="252" y="87"/>
                </a:cubicBezTo>
                <a:cubicBezTo>
                  <a:pt x="241" y="100"/>
                  <a:pt x="241" y="100"/>
                  <a:pt x="241" y="100"/>
                </a:cubicBezTo>
                <a:cubicBezTo>
                  <a:pt x="260" y="116"/>
                  <a:pt x="260" y="116"/>
                  <a:pt x="260" y="116"/>
                </a:cubicBezTo>
                <a:cubicBezTo>
                  <a:pt x="256" y="122"/>
                  <a:pt x="256" y="122"/>
                  <a:pt x="256" y="122"/>
                </a:cubicBezTo>
                <a:cubicBezTo>
                  <a:pt x="236" y="106"/>
                  <a:pt x="236" y="106"/>
                  <a:pt x="236" y="106"/>
                </a:cubicBezTo>
                <a:cubicBezTo>
                  <a:pt x="226" y="119"/>
                  <a:pt x="226" y="119"/>
                  <a:pt x="226" y="119"/>
                </a:cubicBezTo>
                <a:cubicBezTo>
                  <a:pt x="245" y="135"/>
                  <a:pt x="245" y="135"/>
                  <a:pt x="245" y="135"/>
                </a:cubicBezTo>
                <a:cubicBezTo>
                  <a:pt x="240" y="140"/>
                  <a:pt x="240" y="140"/>
                  <a:pt x="240" y="140"/>
                </a:cubicBezTo>
                <a:cubicBezTo>
                  <a:pt x="221" y="125"/>
                  <a:pt x="221" y="125"/>
                  <a:pt x="221" y="125"/>
                </a:cubicBezTo>
                <a:cubicBezTo>
                  <a:pt x="210" y="138"/>
                  <a:pt x="210" y="138"/>
                  <a:pt x="210" y="138"/>
                </a:cubicBezTo>
                <a:cubicBezTo>
                  <a:pt x="247" y="167"/>
                  <a:pt x="247" y="167"/>
                  <a:pt x="247" y="167"/>
                </a:cubicBezTo>
                <a:cubicBezTo>
                  <a:pt x="242" y="173"/>
                  <a:pt x="242" y="173"/>
                  <a:pt x="242" y="173"/>
                </a:cubicBezTo>
                <a:cubicBezTo>
                  <a:pt x="206" y="143"/>
                  <a:pt x="206" y="143"/>
                  <a:pt x="206" y="143"/>
                </a:cubicBezTo>
                <a:cubicBezTo>
                  <a:pt x="195" y="156"/>
                  <a:pt x="195" y="156"/>
                  <a:pt x="195" y="156"/>
                </a:cubicBezTo>
                <a:cubicBezTo>
                  <a:pt x="214" y="172"/>
                  <a:pt x="214" y="172"/>
                  <a:pt x="214" y="172"/>
                </a:cubicBezTo>
                <a:cubicBezTo>
                  <a:pt x="210" y="178"/>
                  <a:pt x="210" y="178"/>
                  <a:pt x="210" y="178"/>
                </a:cubicBezTo>
                <a:cubicBezTo>
                  <a:pt x="190" y="162"/>
                  <a:pt x="190" y="162"/>
                  <a:pt x="190" y="162"/>
                </a:cubicBezTo>
                <a:cubicBezTo>
                  <a:pt x="180" y="175"/>
                  <a:pt x="180" y="175"/>
                  <a:pt x="180" y="175"/>
                </a:cubicBezTo>
                <a:cubicBezTo>
                  <a:pt x="199" y="191"/>
                  <a:pt x="199" y="191"/>
                  <a:pt x="199" y="191"/>
                </a:cubicBezTo>
                <a:cubicBezTo>
                  <a:pt x="194" y="197"/>
                  <a:pt x="194" y="197"/>
                  <a:pt x="194" y="197"/>
                </a:cubicBezTo>
                <a:cubicBezTo>
                  <a:pt x="175" y="181"/>
                  <a:pt x="175" y="181"/>
                  <a:pt x="175" y="181"/>
                </a:cubicBezTo>
                <a:cubicBezTo>
                  <a:pt x="164" y="194"/>
                  <a:pt x="164" y="194"/>
                  <a:pt x="164" y="194"/>
                </a:cubicBezTo>
                <a:cubicBezTo>
                  <a:pt x="184" y="210"/>
                  <a:pt x="184" y="210"/>
                  <a:pt x="184" y="210"/>
                </a:cubicBezTo>
                <a:cubicBezTo>
                  <a:pt x="179" y="215"/>
                  <a:pt x="179" y="215"/>
                  <a:pt x="179" y="215"/>
                </a:cubicBezTo>
                <a:cubicBezTo>
                  <a:pt x="160" y="200"/>
                  <a:pt x="160" y="200"/>
                  <a:pt x="160" y="200"/>
                </a:cubicBezTo>
                <a:cubicBezTo>
                  <a:pt x="149" y="213"/>
                  <a:pt x="149" y="213"/>
                  <a:pt x="149" y="21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1" y="248"/>
                  <a:pt x="181" y="248"/>
                  <a:pt x="181" y="248"/>
                </a:cubicBezTo>
                <a:cubicBezTo>
                  <a:pt x="144" y="218"/>
                  <a:pt x="144" y="218"/>
                  <a:pt x="144" y="218"/>
                </a:cubicBezTo>
                <a:cubicBezTo>
                  <a:pt x="134" y="232"/>
                  <a:pt x="134" y="232"/>
                  <a:pt x="134" y="232"/>
                </a:cubicBezTo>
                <a:cubicBezTo>
                  <a:pt x="153" y="247"/>
                  <a:pt x="153" y="247"/>
                  <a:pt x="153" y="247"/>
                </a:cubicBezTo>
                <a:cubicBezTo>
                  <a:pt x="148" y="253"/>
                  <a:pt x="148" y="253"/>
                  <a:pt x="148" y="253"/>
                </a:cubicBezTo>
                <a:cubicBezTo>
                  <a:pt x="129" y="237"/>
                  <a:pt x="129" y="237"/>
                  <a:pt x="129" y="237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37" y="266"/>
                  <a:pt x="137" y="266"/>
                  <a:pt x="137" y="266"/>
                </a:cubicBezTo>
                <a:cubicBezTo>
                  <a:pt x="133" y="272"/>
                  <a:pt x="133" y="272"/>
                  <a:pt x="133" y="272"/>
                </a:cubicBezTo>
                <a:cubicBezTo>
                  <a:pt x="114" y="256"/>
                  <a:pt x="114" y="256"/>
                  <a:pt x="114" y="256"/>
                </a:cubicBezTo>
                <a:cubicBezTo>
                  <a:pt x="103" y="269"/>
                  <a:pt x="103" y="269"/>
                  <a:pt x="103" y="269"/>
                </a:cubicBezTo>
                <a:cubicBezTo>
                  <a:pt x="122" y="285"/>
                  <a:pt x="122" y="285"/>
                  <a:pt x="122" y="285"/>
                </a:cubicBezTo>
                <a:cubicBezTo>
                  <a:pt x="117" y="290"/>
                  <a:pt x="117" y="290"/>
                  <a:pt x="117" y="290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88" y="288"/>
                  <a:pt x="88" y="288"/>
                  <a:pt x="88" y="288"/>
                </a:cubicBezTo>
                <a:cubicBezTo>
                  <a:pt x="124" y="318"/>
                  <a:pt x="124" y="318"/>
                  <a:pt x="124" y="318"/>
                </a:cubicBezTo>
                <a:cubicBezTo>
                  <a:pt x="119" y="323"/>
                  <a:pt x="119" y="323"/>
                  <a:pt x="119" y="323"/>
                </a:cubicBezTo>
                <a:cubicBezTo>
                  <a:pt x="83" y="294"/>
                  <a:pt x="83" y="294"/>
                  <a:pt x="83" y="294"/>
                </a:cubicBezTo>
                <a:cubicBezTo>
                  <a:pt x="72" y="307"/>
                  <a:pt x="72" y="307"/>
                  <a:pt x="72" y="307"/>
                </a:cubicBezTo>
                <a:cubicBezTo>
                  <a:pt x="91" y="322"/>
                  <a:pt x="91" y="322"/>
                  <a:pt x="91" y="322"/>
                </a:cubicBezTo>
                <a:cubicBezTo>
                  <a:pt x="87" y="328"/>
                  <a:pt x="87" y="328"/>
                  <a:pt x="87" y="328"/>
                </a:cubicBezTo>
                <a:cubicBezTo>
                  <a:pt x="68" y="312"/>
                  <a:pt x="68" y="312"/>
                  <a:pt x="68" y="312"/>
                </a:cubicBezTo>
                <a:cubicBezTo>
                  <a:pt x="57" y="325"/>
                  <a:pt x="57" y="325"/>
                  <a:pt x="57" y="325"/>
                </a:cubicBezTo>
                <a:cubicBezTo>
                  <a:pt x="76" y="341"/>
                  <a:pt x="76" y="341"/>
                  <a:pt x="76" y="341"/>
                </a:cubicBezTo>
                <a:cubicBezTo>
                  <a:pt x="71" y="347"/>
                  <a:pt x="71" y="347"/>
                  <a:pt x="71" y="347"/>
                </a:cubicBezTo>
                <a:cubicBezTo>
                  <a:pt x="52" y="331"/>
                  <a:pt x="52" y="331"/>
                  <a:pt x="52" y="331"/>
                </a:cubicBezTo>
                <a:cubicBezTo>
                  <a:pt x="42" y="344"/>
                  <a:pt x="42" y="344"/>
                  <a:pt x="42" y="344"/>
                </a:cubicBezTo>
                <a:cubicBezTo>
                  <a:pt x="61" y="360"/>
                  <a:pt x="61" y="360"/>
                  <a:pt x="61" y="360"/>
                </a:cubicBezTo>
                <a:cubicBezTo>
                  <a:pt x="56" y="366"/>
                  <a:pt x="56" y="366"/>
                  <a:pt x="56" y="366"/>
                </a:cubicBezTo>
                <a:cubicBezTo>
                  <a:pt x="37" y="350"/>
                  <a:pt x="37" y="350"/>
                  <a:pt x="37" y="350"/>
                </a:cubicBezTo>
                <a:cubicBezTo>
                  <a:pt x="26" y="363"/>
                  <a:pt x="26" y="363"/>
                  <a:pt x="26" y="363"/>
                </a:cubicBezTo>
                <a:cubicBezTo>
                  <a:pt x="63" y="393"/>
                  <a:pt x="63" y="393"/>
                  <a:pt x="63" y="393"/>
                </a:cubicBezTo>
                <a:cubicBezTo>
                  <a:pt x="58" y="398"/>
                  <a:pt x="58" y="398"/>
                  <a:pt x="58" y="398"/>
                </a:cubicBezTo>
                <a:cubicBezTo>
                  <a:pt x="22" y="369"/>
                  <a:pt x="22" y="369"/>
                  <a:pt x="22" y="369"/>
                </a:cubicBezTo>
                <a:cubicBezTo>
                  <a:pt x="0" y="395"/>
                  <a:pt x="0" y="395"/>
                  <a:pt x="0" y="395"/>
                </a:cubicBezTo>
                <a:cubicBezTo>
                  <a:pt x="53" y="438"/>
                  <a:pt x="53" y="438"/>
                  <a:pt x="53" y="438"/>
                </a:cubicBezTo>
                <a:cubicBezTo>
                  <a:pt x="324" y="106"/>
                  <a:pt x="324" y="106"/>
                  <a:pt x="324" y="10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1" y="59"/>
                  <a:pt x="318" y="58"/>
                  <a:pt x="316" y="56"/>
                </a:cubicBezTo>
                <a:cubicBezTo>
                  <a:pt x="310" y="51"/>
                  <a:pt x="309" y="43"/>
                  <a:pt x="314" y="37"/>
                </a:cubicBezTo>
                <a:cubicBezTo>
                  <a:pt x="316" y="34"/>
                  <a:pt x="320" y="32"/>
                  <a:pt x="324" y="32"/>
                </a:cubicBezTo>
                <a:cubicBezTo>
                  <a:pt x="324" y="1"/>
                  <a:pt x="324" y="1"/>
                  <a:pt x="324" y="1"/>
                </a:cubicBezTo>
                <a:cubicBezTo>
                  <a:pt x="323" y="0"/>
                  <a:pt x="323" y="0"/>
                  <a:pt x="323" y="0"/>
                </a:cubicBezTo>
                <a:lnTo>
                  <a:pt x="272" y="6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7" name="Google Shape;3137;p67"/>
          <p:cNvSpPr/>
          <p:nvPr/>
        </p:nvSpPr>
        <p:spPr>
          <a:xfrm>
            <a:off x="4413519" y="3151029"/>
            <a:ext cx="354013" cy="695325"/>
          </a:xfrm>
          <a:custGeom>
            <a:avLst/>
            <a:gdLst/>
            <a:ahLst/>
            <a:cxnLst/>
            <a:rect l="l" t="t" r="r" b="b"/>
            <a:pathLst>
              <a:path w="162" h="319" extrusionOk="0">
                <a:moveTo>
                  <a:pt x="121" y="144"/>
                </a:moveTo>
                <a:cubicBezTo>
                  <a:pt x="124" y="143"/>
                  <a:pt x="127" y="141"/>
                  <a:pt x="128" y="138"/>
                </a:cubicBezTo>
                <a:cubicBezTo>
                  <a:pt x="150" y="80"/>
                  <a:pt x="150" y="80"/>
                  <a:pt x="150" y="80"/>
                </a:cubicBezTo>
                <a:cubicBezTo>
                  <a:pt x="152" y="76"/>
                  <a:pt x="150" y="71"/>
                  <a:pt x="147" y="69"/>
                </a:cubicBezTo>
                <a:cubicBezTo>
                  <a:pt x="156" y="46"/>
                  <a:pt x="156" y="46"/>
                  <a:pt x="156" y="46"/>
                </a:cubicBezTo>
                <a:cubicBezTo>
                  <a:pt x="162" y="29"/>
                  <a:pt x="154" y="9"/>
                  <a:pt x="137" y="3"/>
                </a:cubicBezTo>
                <a:cubicBezTo>
                  <a:pt x="132" y="1"/>
                  <a:pt x="126" y="0"/>
                  <a:pt x="121" y="1"/>
                </a:cubicBezTo>
                <a:cubicBezTo>
                  <a:pt x="121" y="58"/>
                  <a:pt x="121" y="58"/>
                  <a:pt x="121" y="58"/>
                </a:cubicBezTo>
                <a:cubicBezTo>
                  <a:pt x="126" y="61"/>
                  <a:pt x="126" y="61"/>
                  <a:pt x="126" y="61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5" y="75"/>
                  <a:pt x="125" y="75"/>
                  <a:pt x="125" y="75"/>
                </a:cubicBezTo>
                <a:cubicBezTo>
                  <a:pt x="126" y="72"/>
                  <a:pt x="126" y="68"/>
                  <a:pt x="123" y="66"/>
                </a:cubicBezTo>
                <a:cubicBezTo>
                  <a:pt x="139" y="72"/>
                  <a:pt x="139" y="72"/>
                  <a:pt x="139" y="72"/>
                </a:cubicBezTo>
                <a:cubicBezTo>
                  <a:pt x="143" y="73"/>
                  <a:pt x="146" y="78"/>
                  <a:pt x="144" y="83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24" y="134"/>
                  <a:pt x="123" y="135"/>
                  <a:pt x="121" y="136"/>
                </a:cubicBezTo>
                <a:lnTo>
                  <a:pt x="121" y="144"/>
                </a:lnTo>
                <a:close/>
                <a:moveTo>
                  <a:pt x="66" y="284"/>
                </a:moveTo>
                <a:cubicBezTo>
                  <a:pt x="121" y="144"/>
                  <a:pt x="121" y="144"/>
                  <a:pt x="121" y="144"/>
                </a:cubicBezTo>
                <a:cubicBezTo>
                  <a:pt x="121" y="144"/>
                  <a:pt x="121" y="144"/>
                  <a:pt x="121" y="144"/>
                </a:cubicBezTo>
                <a:cubicBezTo>
                  <a:pt x="121" y="136"/>
                  <a:pt x="121" y="136"/>
                  <a:pt x="121" y="136"/>
                </a:cubicBezTo>
                <a:cubicBezTo>
                  <a:pt x="119" y="137"/>
                  <a:pt x="117" y="137"/>
                  <a:pt x="114" y="137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98" y="130"/>
                  <a:pt x="98" y="130"/>
                  <a:pt x="98" y="130"/>
                </a:cubicBezTo>
                <a:cubicBezTo>
                  <a:pt x="102" y="130"/>
                  <a:pt x="105" y="128"/>
                  <a:pt x="106" y="125"/>
                </a:cubicBezTo>
                <a:cubicBezTo>
                  <a:pt x="121" y="85"/>
                  <a:pt x="121" y="85"/>
                  <a:pt x="121" y="85"/>
                </a:cubicBezTo>
                <a:cubicBezTo>
                  <a:pt x="121" y="59"/>
                  <a:pt x="121" y="59"/>
                  <a:pt x="121" y="59"/>
                </a:cubicBezTo>
                <a:cubicBezTo>
                  <a:pt x="85" y="45"/>
                  <a:pt x="85" y="45"/>
                  <a:pt x="85" y="45"/>
                </a:cubicBezTo>
                <a:cubicBezTo>
                  <a:pt x="80" y="44"/>
                  <a:pt x="76" y="47"/>
                  <a:pt x="74" y="51"/>
                </a:cubicBezTo>
                <a:cubicBezTo>
                  <a:pt x="52" y="108"/>
                  <a:pt x="52" y="108"/>
                  <a:pt x="52" y="108"/>
                </a:cubicBezTo>
                <a:cubicBezTo>
                  <a:pt x="51" y="112"/>
                  <a:pt x="52" y="115"/>
                  <a:pt x="54" y="118"/>
                </a:cubicBezTo>
                <a:cubicBezTo>
                  <a:pt x="35" y="168"/>
                  <a:pt x="35" y="168"/>
                  <a:pt x="35" y="168"/>
                </a:cubicBezTo>
                <a:cubicBezTo>
                  <a:pt x="35" y="256"/>
                  <a:pt x="35" y="256"/>
                  <a:pt x="35" y="256"/>
                </a:cubicBezTo>
                <a:cubicBezTo>
                  <a:pt x="36" y="256"/>
                  <a:pt x="37" y="257"/>
                  <a:pt x="39" y="257"/>
                </a:cubicBezTo>
                <a:cubicBezTo>
                  <a:pt x="43" y="259"/>
                  <a:pt x="46" y="264"/>
                  <a:pt x="45" y="268"/>
                </a:cubicBezTo>
                <a:cubicBezTo>
                  <a:pt x="48" y="264"/>
                  <a:pt x="53" y="263"/>
                  <a:pt x="58" y="264"/>
                </a:cubicBezTo>
                <a:cubicBezTo>
                  <a:pt x="63" y="267"/>
                  <a:pt x="66" y="273"/>
                  <a:pt x="64" y="278"/>
                </a:cubicBezTo>
                <a:cubicBezTo>
                  <a:pt x="63" y="281"/>
                  <a:pt x="63" y="281"/>
                  <a:pt x="63" y="281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66" y="284"/>
                  <a:pt x="66" y="284"/>
                  <a:pt x="66" y="284"/>
                </a:cubicBezTo>
                <a:close/>
                <a:moveTo>
                  <a:pt x="121" y="1"/>
                </a:moveTo>
                <a:cubicBezTo>
                  <a:pt x="121" y="58"/>
                  <a:pt x="121" y="58"/>
                  <a:pt x="121" y="58"/>
                </a:cubicBezTo>
                <a:cubicBezTo>
                  <a:pt x="88" y="36"/>
                  <a:pt x="88" y="36"/>
                  <a:pt x="88" y="36"/>
                </a:cubicBezTo>
                <a:cubicBezTo>
                  <a:pt x="94" y="22"/>
                  <a:pt x="94" y="22"/>
                  <a:pt x="94" y="22"/>
                </a:cubicBezTo>
                <a:cubicBezTo>
                  <a:pt x="98" y="10"/>
                  <a:pt x="109" y="2"/>
                  <a:pt x="121" y="1"/>
                </a:cubicBezTo>
                <a:close/>
                <a:moveTo>
                  <a:pt x="35" y="168"/>
                </a:moveTo>
                <a:cubicBezTo>
                  <a:pt x="0" y="258"/>
                  <a:pt x="0" y="258"/>
                  <a:pt x="0" y="258"/>
                </a:cubicBezTo>
                <a:cubicBezTo>
                  <a:pt x="15" y="319"/>
                  <a:pt x="15" y="319"/>
                  <a:pt x="15" y="319"/>
                </a:cubicBezTo>
                <a:cubicBezTo>
                  <a:pt x="35" y="306"/>
                  <a:pt x="35" y="306"/>
                  <a:pt x="35" y="306"/>
                </a:cubicBezTo>
                <a:cubicBezTo>
                  <a:pt x="35" y="300"/>
                  <a:pt x="35" y="300"/>
                  <a:pt x="35" y="300"/>
                </a:cubicBezTo>
                <a:cubicBezTo>
                  <a:pt x="33" y="301"/>
                  <a:pt x="33" y="301"/>
                  <a:pt x="33" y="301"/>
                </a:cubicBezTo>
                <a:cubicBezTo>
                  <a:pt x="13" y="294"/>
                  <a:pt x="13" y="294"/>
                  <a:pt x="13" y="294"/>
                </a:cubicBezTo>
                <a:cubicBezTo>
                  <a:pt x="5" y="259"/>
                  <a:pt x="5" y="259"/>
                  <a:pt x="5" y="259"/>
                </a:cubicBezTo>
                <a:cubicBezTo>
                  <a:pt x="5" y="259"/>
                  <a:pt x="5" y="259"/>
                  <a:pt x="5" y="259"/>
                </a:cubicBezTo>
                <a:cubicBezTo>
                  <a:pt x="6" y="256"/>
                  <a:pt x="6" y="256"/>
                  <a:pt x="6" y="256"/>
                </a:cubicBezTo>
                <a:cubicBezTo>
                  <a:pt x="8" y="250"/>
                  <a:pt x="14" y="248"/>
                  <a:pt x="19" y="250"/>
                </a:cubicBezTo>
                <a:cubicBezTo>
                  <a:pt x="24" y="251"/>
                  <a:pt x="27" y="256"/>
                  <a:pt x="26" y="261"/>
                </a:cubicBezTo>
                <a:cubicBezTo>
                  <a:pt x="28" y="258"/>
                  <a:pt x="31" y="256"/>
                  <a:pt x="35" y="256"/>
                </a:cubicBezTo>
                <a:lnTo>
                  <a:pt x="35" y="168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8" name="Google Shape;3138;p67"/>
          <p:cNvSpPr/>
          <p:nvPr/>
        </p:nvSpPr>
        <p:spPr>
          <a:xfrm>
            <a:off x="3178444" y="3239929"/>
            <a:ext cx="579438" cy="579438"/>
          </a:xfrm>
          <a:custGeom>
            <a:avLst/>
            <a:gdLst/>
            <a:ahLst/>
            <a:cxnLst/>
            <a:rect l="l" t="t" r="r" b="b"/>
            <a:pathLst>
              <a:path w="266" h="266" extrusionOk="0"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133" y="35"/>
                  <a:pt x="133" y="35"/>
                  <a:pt x="133" y="35"/>
                </a:cubicBezTo>
                <a:cubicBezTo>
                  <a:pt x="141" y="35"/>
                  <a:pt x="147" y="30"/>
                  <a:pt x="150" y="24"/>
                </a:cubicBezTo>
                <a:cubicBezTo>
                  <a:pt x="197" y="31"/>
                  <a:pt x="235" y="69"/>
                  <a:pt x="242" y="117"/>
                </a:cubicBezTo>
                <a:cubicBezTo>
                  <a:pt x="236" y="119"/>
                  <a:pt x="231" y="125"/>
                  <a:pt x="231" y="133"/>
                </a:cubicBezTo>
                <a:cubicBezTo>
                  <a:pt x="231" y="140"/>
                  <a:pt x="236" y="147"/>
                  <a:pt x="242" y="149"/>
                </a:cubicBezTo>
                <a:cubicBezTo>
                  <a:pt x="235" y="197"/>
                  <a:pt x="197" y="235"/>
                  <a:pt x="150" y="242"/>
                </a:cubicBezTo>
                <a:cubicBezTo>
                  <a:pt x="150" y="242"/>
                  <a:pt x="150" y="242"/>
                  <a:pt x="150" y="242"/>
                </a:cubicBezTo>
                <a:cubicBezTo>
                  <a:pt x="147" y="236"/>
                  <a:pt x="141" y="231"/>
                  <a:pt x="133" y="231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207" y="266"/>
                  <a:pt x="266" y="206"/>
                  <a:pt x="266" y="133"/>
                </a:cubicBezTo>
                <a:cubicBezTo>
                  <a:pt x="266" y="59"/>
                  <a:pt x="207" y="0"/>
                  <a:pt x="133" y="0"/>
                </a:cubicBezTo>
                <a:close/>
                <a:moveTo>
                  <a:pt x="133" y="0"/>
                </a:moveTo>
                <a:cubicBezTo>
                  <a:pt x="133" y="0"/>
                  <a:pt x="133" y="0"/>
                  <a:pt x="133" y="0"/>
                </a:cubicBezTo>
                <a:cubicBezTo>
                  <a:pt x="60" y="0"/>
                  <a:pt x="0" y="59"/>
                  <a:pt x="0" y="133"/>
                </a:cubicBezTo>
                <a:cubicBezTo>
                  <a:pt x="0" y="206"/>
                  <a:pt x="60" y="266"/>
                  <a:pt x="133" y="266"/>
                </a:cubicBezTo>
                <a:cubicBezTo>
                  <a:pt x="133" y="266"/>
                  <a:pt x="133" y="266"/>
                  <a:pt x="133" y="266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33" y="231"/>
                  <a:pt x="133" y="231"/>
                  <a:pt x="133" y="231"/>
                </a:cubicBezTo>
                <a:cubicBezTo>
                  <a:pt x="126" y="231"/>
                  <a:pt x="120" y="236"/>
                  <a:pt x="117" y="242"/>
                </a:cubicBezTo>
                <a:cubicBezTo>
                  <a:pt x="69" y="235"/>
                  <a:pt x="31" y="197"/>
                  <a:pt x="24" y="149"/>
                </a:cubicBezTo>
                <a:cubicBezTo>
                  <a:pt x="31" y="147"/>
                  <a:pt x="35" y="140"/>
                  <a:pt x="35" y="133"/>
                </a:cubicBezTo>
                <a:cubicBezTo>
                  <a:pt x="35" y="125"/>
                  <a:pt x="31" y="119"/>
                  <a:pt x="24" y="117"/>
                </a:cubicBezTo>
                <a:cubicBezTo>
                  <a:pt x="31" y="69"/>
                  <a:pt x="69" y="31"/>
                  <a:pt x="117" y="24"/>
                </a:cubicBezTo>
                <a:cubicBezTo>
                  <a:pt x="120" y="30"/>
                  <a:pt x="126" y="35"/>
                  <a:pt x="133" y="35"/>
                </a:cubicBezTo>
                <a:cubicBezTo>
                  <a:pt x="133" y="35"/>
                  <a:pt x="133" y="35"/>
                  <a:pt x="133" y="35"/>
                </a:cubicBezTo>
                <a:lnTo>
                  <a:pt x="133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9" name="Google Shape;3139;p67"/>
          <p:cNvSpPr/>
          <p:nvPr/>
        </p:nvSpPr>
        <p:spPr>
          <a:xfrm>
            <a:off x="3284807" y="3424079"/>
            <a:ext cx="288925" cy="152400"/>
          </a:xfrm>
          <a:custGeom>
            <a:avLst/>
            <a:gdLst/>
            <a:ahLst/>
            <a:cxnLst/>
            <a:rect l="l" t="t" r="r" b="b"/>
            <a:pathLst>
              <a:path w="133" h="70" extrusionOk="0">
                <a:moveTo>
                  <a:pt x="124" y="0"/>
                </a:moveTo>
                <a:cubicBezTo>
                  <a:pt x="93" y="30"/>
                  <a:pt x="93" y="30"/>
                  <a:pt x="93" y="30"/>
                </a:cubicBezTo>
                <a:cubicBezTo>
                  <a:pt x="91" y="29"/>
                  <a:pt x="88" y="28"/>
                  <a:pt x="84" y="28"/>
                </a:cubicBezTo>
                <a:cubicBezTo>
                  <a:pt x="75" y="28"/>
                  <a:pt x="67" y="34"/>
                  <a:pt x="65" y="42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56"/>
                  <a:pt x="0" y="56"/>
                  <a:pt x="0" y="56"/>
                </a:cubicBezTo>
                <a:cubicBezTo>
                  <a:pt x="65" y="56"/>
                  <a:pt x="65" y="56"/>
                  <a:pt x="65" y="56"/>
                </a:cubicBezTo>
                <a:cubicBezTo>
                  <a:pt x="67" y="64"/>
                  <a:pt x="75" y="70"/>
                  <a:pt x="84" y="70"/>
                </a:cubicBezTo>
                <a:cubicBezTo>
                  <a:pt x="96" y="70"/>
                  <a:pt x="105" y="60"/>
                  <a:pt x="105" y="49"/>
                </a:cubicBezTo>
                <a:cubicBezTo>
                  <a:pt x="105" y="46"/>
                  <a:pt x="104" y="43"/>
                  <a:pt x="103" y="40"/>
                </a:cubicBezTo>
                <a:cubicBezTo>
                  <a:pt x="133" y="9"/>
                  <a:pt x="133" y="9"/>
                  <a:pt x="133" y="9"/>
                </a:cubicBezTo>
                <a:lnTo>
                  <a:pt x="124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40" name="Google Shape;3140;p67"/>
          <p:cNvGrpSpPr/>
          <p:nvPr/>
        </p:nvGrpSpPr>
        <p:grpSpPr>
          <a:xfrm>
            <a:off x="3410219" y="3986054"/>
            <a:ext cx="454025" cy="431800"/>
            <a:chOff x="8505825" y="3605213"/>
            <a:chExt cx="454025" cy="431800"/>
          </a:xfrm>
        </p:grpSpPr>
        <p:sp>
          <p:nvSpPr>
            <p:cNvPr id="3141" name="Google Shape;3141;p67"/>
            <p:cNvSpPr/>
            <p:nvPr/>
          </p:nvSpPr>
          <p:spPr>
            <a:xfrm>
              <a:off x="8505825" y="3694113"/>
              <a:ext cx="454025" cy="342900"/>
            </a:xfrm>
            <a:custGeom>
              <a:avLst/>
              <a:gdLst/>
              <a:ahLst/>
              <a:cxnLst/>
              <a:rect l="l" t="t" r="r" b="b"/>
              <a:pathLst>
                <a:path w="208" h="157" extrusionOk="0">
                  <a:moveTo>
                    <a:pt x="146" y="0"/>
                  </a:moveTo>
                  <a:cubicBezTo>
                    <a:pt x="130" y="0"/>
                    <a:pt x="115" y="6"/>
                    <a:pt x="104" y="15"/>
                  </a:cubicBezTo>
                  <a:cubicBezTo>
                    <a:pt x="93" y="6"/>
                    <a:pt x="78" y="0"/>
                    <a:pt x="62" y="0"/>
                  </a:cubicBezTo>
                  <a:cubicBezTo>
                    <a:pt x="28" y="0"/>
                    <a:pt x="0" y="27"/>
                    <a:pt x="0" y="60"/>
                  </a:cubicBezTo>
                  <a:cubicBezTo>
                    <a:pt x="0" y="98"/>
                    <a:pt x="31" y="157"/>
                    <a:pt x="107" y="157"/>
                  </a:cubicBezTo>
                  <a:cubicBezTo>
                    <a:pt x="185" y="157"/>
                    <a:pt x="208" y="95"/>
                    <a:pt x="208" y="60"/>
                  </a:cubicBezTo>
                  <a:cubicBezTo>
                    <a:pt x="208" y="27"/>
                    <a:pt x="180" y="0"/>
                    <a:pt x="146" y="0"/>
                  </a:cubicBezTo>
                  <a:close/>
                </a:path>
              </a:pathLst>
            </a:custGeom>
            <a:solidFill>
              <a:srgbClr val="EB97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67"/>
            <p:cNvSpPr/>
            <p:nvPr/>
          </p:nvSpPr>
          <p:spPr>
            <a:xfrm>
              <a:off x="8709025" y="3605213"/>
              <a:ext cx="123825" cy="157163"/>
            </a:xfrm>
            <a:custGeom>
              <a:avLst/>
              <a:gdLst/>
              <a:ahLst/>
              <a:cxnLst/>
              <a:rect l="l" t="t" r="r" b="b"/>
              <a:pathLst>
                <a:path w="57" h="72" extrusionOk="0">
                  <a:moveTo>
                    <a:pt x="12" y="72"/>
                  </a:moveTo>
                  <a:cubicBezTo>
                    <a:pt x="0" y="48"/>
                    <a:pt x="7" y="20"/>
                    <a:pt x="27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29" y="21"/>
                    <a:pt x="12" y="37"/>
                    <a:pt x="12" y="72"/>
                  </a:cubicBezTo>
                  <a:close/>
                </a:path>
              </a:pathLst>
            </a:custGeom>
            <a:solidFill>
              <a:srgbClr val="EB977C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3" name="Google Shape;3143;p67"/>
          <p:cNvSpPr/>
          <p:nvPr/>
        </p:nvSpPr>
        <p:spPr>
          <a:xfrm>
            <a:off x="2010044" y="1415891"/>
            <a:ext cx="679450" cy="552450"/>
          </a:xfrm>
          <a:custGeom>
            <a:avLst/>
            <a:gdLst/>
            <a:ahLst/>
            <a:cxnLst/>
            <a:rect l="l" t="t" r="r" b="b"/>
            <a:pathLst>
              <a:path w="312" h="253" extrusionOk="0">
                <a:moveTo>
                  <a:pt x="312" y="86"/>
                </a:moveTo>
                <a:cubicBezTo>
                  <a:pt x="305" y="75"/>
                  <a:pt x="305" y="75"/>
                  <a:pt x="305" y="75"/>
                </a:cubicBezTo>
                <a:cubicBezTo>
                  <a:pt x="79" y="226"/>
                  <a:pt x="79" y="226"/>
                  <a:pt x="79" y="226"/>
                </a:cubicBezTo>
                <a:cubicBezTo>
                  <a:pt x="63" y="237"/>
                  <a:pt x="40" y="231"/>
                  <a:pt x="28" y="214"/>
                </a:cubicBezTo>
                <a:cubicBezTo>
                  <a:pt x="16" y="196"/>
                  <a:pt x="19" y="173"/>
                  <a:pt x="35" y="162"/>
                </a:cubicBezTo>
                <a:cubicBezTo>
                  <a:pt x="262" y="11"/>
                  <a:pt x="262" y="11"/>
                  <a:pt x="262" y="11"/>
                </a:cubicBezTo>
                <a:cubicBezTo>
                  <a:pt x="254" y="0"/>
                  <a:pt x="254" y="0"/>
                  <a:pt x="254" y="0"/>
                </a:cubicBezTo>
                <a:cubicBezTo>
                  <a:pt x="26" y="153"/>
                  <a:pt x="26" y="153"/>
                  <a:pt x="26" y="153"/>
                </a:cubicBezTo>
                <a:cubicBezTo>
                  <a:pt x="4" y="167"/>
                  <a:pt x="0" y="198"/>
                  <a:pt x="15" y="222"/>
                </a:cubicBezTo>
                <a:cubicBezTo>
                  <a:pt x="31" y="246"/>
                  <a:pt x="62" y="253"/>
                  <a:pt x="83" y="239"/>
                </a:cubicBezTo>
                <a:lnTo>
                  <a:pt x="312" y="86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4" name="Google Shape;3144;p67"/>
          <p:cNvSpPr/>
          <p:nvPr/>
        </p:nvSpPr>
        <p:spPr>
          <a:xfrm>
            <a:off x="2525982" y="1385729"/>
            <a:ext cx="187325" cy="257175"/>
          </a:xfrm>
          <a:custGeom>
            <a:avLst/>
            <a:gdLst/>
            <a:ahLst/>
            <a:cxnLst/>
            <a:rect l="l" t="t" r="r" b="b"/>
            <a:pathLst>
              <a:path w="86" h="118" extrusionOk="0">
                <a:moveTo>
                  <a:pt x="80" y="115"/>
                </a:moveTo>
                <a:cubicBezTo>
                  <a:pt x="76" y="118"/>
                  <a:pt x="70" y="117"/>
                  <a:pt x="68" y="113"/>
                </a:cubicBezTo>
                <a:cubicBezTo>
                  <a:pt x="3" y="16"/>
                  <a:pt x="3" y="16"/>
                  <a:pt x="3" y="16"/>
                </a:cubicBezTo>
                <a:cubicBezTo>
                  <a:pt x="0" y="12"/>
                  <a:pt x="1" y="6"/>
                  <a:pt x="6" y="3"/>
                </a:cubicBezTo>
                <a:cubicBezTo>
                  <a:pt x="10" y="0"/>
                  <a:pt x="16" y="2"/>
                  <a:pt x="19" y="6"/>
                </a:cubicBezTo>
                <a:cubicBezTo>
                  <a:pt x="83" y="102"/>
                  <a:pt x="83" y="102"/>
                  <a:pt x="83" y="102"/>
                </a:cubicBezTo>
                <a:cubicBezTo>
                  <a:pt x="86" y="107"/>
                  <a:pt x="85" y="112"/>
                  <a:pt x="80" y="11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5" name="Google Shape;3145;p67"/>
          <p:cNvSpPr/>
          <p:nvPr/>
        </p:nvSpPr>
        <p:spPr>
          <a:xfrm>
            <a:off x="2098944" y="1561941"/>
            <a:ext cx="514350" cy="336550"/>
          </a:xfrm>
          <a:custGeom>
            <a:avLst/>
            <a:gdLst/>
            <a:ahLst/>
            <a:cxnLst/>
            <a:rect l="l" t="t" r="r" b="b"/>
            <a:pathLst>
              <a:path w="236" h="154" extrusionOk="0">
                <a:moveTo>
                  <a:pt x="236" y="13"/>
                </a:moveTo>
                <a:cubicBezTo>
                  <a:pt x="227" y="0"/>
                  <a:pt x="227" y="0"/>
                  <a:pt x="227" y="0"/>
                </a:cubicBezTo>
                <a:cubicBezTo>
                  <a:pt x="25" y="135"/>
                  <a:pt x="25" y="135"/>
                  <a:pt x="25" y="135"/>
                </a:cubicBezTo>
                <a:cubicBezTo>
                  <a:pt x="17" y="140"/>
                  <a:pt x="8" y="140"/>
                  <a:pt x="0" y="136"/>
                </a:cubicBezTo>
                <a:cubicBezTo>
                  <a:pt x="0" y="137"/>
                  <a:pt x="0" y="137"/>
                  <a:pt x="1" y="138"/>
                </a:cubicBezTo>
                <a:cubicBezTo>
                  <a:pt x="9" y="150"/>
                  <a:pt x="25" y="154"/>
                  <a:pt x="36" y="146"/>
                </a:cubicBezTo>
                <a:lnTo>
                  <a:pt x="236" y="1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6" name="Google Shape;3146;p67"/>
          <p:cNvSpPr/>
          <p:nvPr/>
        </p:nvSpPr>
        <p:spPr>
          <a:xfrm>
            <a:off x="1679844" y="1857216"/>
            <a:ext cx="296863" cy="520700"/>
          </a:xfrm>
          <a:custGeom>
            <a:avLst/>
            <a:gdLst/>
            <a:ahLst/>
            <a:cxnLst/>
            <a:rect l="l" t="t" r="r" b="b"/>
            <a:pathLst>
              <a:path w="136" h="239" extrusionOk="0">
                <a:moveTo>
                  <a:pt x="59" y="203"/>
                </a:moveTo>
                <a:cubicBezTo>
                  <a:pt x="57" y="203"/>
                  <a:pt x="56" y="203"/>
                  <a:pt x="54" y="203"/>
                </a:cubicBezTo>
                <a:cubicBezTo>
                  <a:pt x="54" y="239"/>
                  <a:pt x="54" y="239"/>
                  <a:pt x="54" y="239"/>
                </a:cubicBezTo>
                <a:cubicBezTo>
                  <a:pt x="62" y="239"/>
                  <a:pt x="70" y="234"/>
                  <a:pt x="72" y="226"/>
                </a:cubicBezTo>
                <a:cubicBezTo>
                  <a:pt x="74" y="216"/>
                  <a:pt x="69" y="206"/>
                  <a:pt x="59" y="203"/>
                </a:cubicBezTo>
                <a:close/>
                <a:moveTo>
                  <a:pt x="54" y="187"/>
                </a:moveTo>
                <a:cubicBezTo>
                  <a:pt x="54" y="82"/>
                  <a:pt x="54" y="82"/>
                  <a:pt x="54" y="82"/>
                </a:cubicBezTo>
                <a:cubicBezTo>
                  <a:pt x="62" y="76"/>
                  <a:pt x="71" y="74"/>
                  <a:pt x="81" y="74"/>
                </a:cubicBezTo>
                <a:cubicBezTo>
                  <a:pt x="97" y="13"/>
                  <a:pt x="97" y="13"/>
                  <a:pt x="97" y="13"/>
                </a:cubicBezTo>
                <a:cubicBezTo>
                  <a:pt x="99" y="5"/>
                  <a:pt x="107" y="0"/>
                  <a:pt x="114" y="2"/>
                </a:cubicBezTo>
                <a:cubicBezTo>
                  <a:pt x="122" y="4"/>
                  <a:pt x="126" y="12"/>
                  <a:pt x="124" y="20"/>
                </a:cubicBezTo>
                <a:cubicBezTo>
                  <a:pt x="109" y="81"/>
                  <a:pt x="109" y="81"/>
                  <a:pt x="109" y="81"/>
                </a:cubicBezTo>
                <a:cubicBezTo>
                  <a:pt x="125" y="90"/>
                  <a:pt x="136" y="109"/>
                  <a:pt x="130" y="134"/>
                </a:cubicBezTo>
                <a:cubicBezTo>
                  <a:pt x="130" y="134"/>
                  <a:pt x="125" y="154"/>
                  <a:pt x="122" y="164"/>
                </a:cubicBezTo>
                <a:cubicBezTo>
                  <a:pt x="122" y="164"/>
                  <a:pt x="122" y="164"/>
                  <a:pt x="122" y="164"/>
                </a:cubicBezTo>
                <a:cubicBezTo>
                  <a:pt x="118" y="178"/>
                  <a:pt x="136" y="187"/>
                  <a:pt x="136" y="187"/>
                </a:cubicBezTo>
                <a:cubicBezTo>
                  <a:pt x="131" y="207"/>
                  <a:pt x="131" y="207"/>
                  <a:pt x="131" y="207"/>
                </a:cubicBezTo>
                <a:lnTo>
                  <a:pt x="54" y="187"/>
                </a:lnTo>
                <a:close/>
                <a:moveTo>
                  <a:pt x="54" y="203"/>
                </a:moveTo>
                <a:cubicBezTo>
                  <a:pt x="46" y="203"/>
                  <a:pt x="38" y="208"/>
                  <a:pt x="36" y="216"/>
                </a:cubicBezTo>
                <a:cubicBezTo>
                  <a:pt x="34" y="226"/>
                  <a:pt x="40" y="236"/>
                  <a:pt x="50" y="239"/>
                </a:cubicBezTo>
                <a:cubicBezTo>
                  <a:pt x="51" y="239"/>
                  <a:pt x="53" y="239"/>
                  <a:pt x="54" y="239"/>
                </a:cubicBezTo>
                <a:cubicBezTo>
                  <a:pt x="54" y="203"/>
                  <a:pt x="54" y="203"/>
                  <a:pt x="54" y="203"/>
                </a:cubicBezTo>
                <a:close/>
                <a:moveTo>
                  <a:pt x="54" y="82"/>
                </a:moveTo>
                <a:cubicBezTo>
                  <a:pt x="54" y="187"/>
                  <a:pt x="54" y="187"/>
                  <a:pt x="54" y="187"/>
                </a:cubicBezTo>
                <a:cubicBezTo>
                  <a:pt x="0" y="173"/>
                  <a:pt x="0" y="173"/>
                  <a:pt x="0" y="173"/>
                </a:cubicBezTo>
                <a:cubicBezTo>
                  <a:pt x="5" y="152"/>
                  <a:pt x="5" y="152"/>
                  <a:pt x="5" y="152"/>
                </a:cubicBezTo>
                <a:cubicBezTo>
                  <a:pt x="5" y="152"/>
                  <a:pt x="25" y="154"/>
                  <a:pt x="29" y="140"/>
                </a:cubicBezTo>
                <a:cubicBezTo>
                  <a:pt x="32" y="128"/>
                  <a:pt x="37" y="109"/>
                  <a:pt x="37" y="109"/>
                </a:cubicBezTo>
                <a:cubicBezTo>
                  <a:pt x="40" y="97"/>
                  <a:pt x="46" y="88"/>
                  <a:pt x="54" y="82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7" name="Google Shape;3147;p67"/>
          <p:cNvSpPr/>
          <p:nvPr/>
        </p:nvSpPr>
        <p:spPr>
          <a:xfrm>
            <a:off x="1409969" y="2947829"/>
            <a:ext cx="555625" cy="604838"/>
          </a:xfrm>
          <a:custGeom>
            <a:avLst/>
            <a:gdLst/>
            <a:ahLst/>
            <a:cxnLst/>
            <a:rect l="l" t="t" r="r" b="b"/>
            <a:pathLst>
              <a:path w="255" h="277" extrusionOk="0">
                <a:moveTo>
                  <a:pt x="191" y="158"/>
                </a:moveTo>
                <a:cubicBezTo>
                  <a:pt x="195" y="149"/>
                  <a:pt x="198" y="139"/>
                  <a:pt x="198" y="128"/>
                </a:cubicBezTo>
                <a:cubicBezTo>
                  <a:pt x="198" y="117"/>
                  <a:pt x="195" y="107"/>
                  <a:pt x="191" y="98"/>
                </a:cubicBezTo>
                <a:cubicBezTo>
                  <a:pt x="191" y="158"/>
                  <a:pt x="191" y="158"/>
                  <a:pt x="191" y="158"/>
                </a:cubicBezTo>
                <a:close/>
                <a:moveTo>
                  <a:pt x="191" y="201"/>
                </a:moveTo>
                <a:cubicBezTo>
                  <a:pt x="191" y="185"/>
                  <a:pt x="191" y="185"/>
                  <a:pt x="191" y="185"/>
                </a:cubicBezTo>
                <a:cubicBezTo>
                  <a:pt x="193" y="185"/>
                  <a:pt x="194" y="185"/>
                  <a:pt x="196" y="187"/>
                </a:cubicBezTo>
                <a:cubicBezTo>
                  <a:pt x="196" y="187"/>
                  <a:pt x="196" y="187"/>
                  <a:pt x="196" y="187"/>
                </a:cubicBezTo>
                <a:cubicBezTo>
                  <a:pt x="218" y="209"/>
                  <a:pt x="218" y="209"/>
                  <a:pt x="218" y="209"/>
                </a:cubicBezTo>
                <a:cubicBezTo>
                  <a:pt x="220" y="211"/>
                  <a:pt x="220" y="216"/>
                  <a:pt x="218" y="218"/>
                </a:cubicBezTo>
                <a:cubicBezTo>
                  <a:pt x="215" y="221"/>
                  <a:pt x="211" y="221"/>
                  <a:pt x="209" y="218"/>
                </a:cubicBezTo>
                <a:cubicBezTo>
                  <a:pt x="191" y="201"/>
                  <a:pt x="191" y="201"/>
                  <a:pt x="191" y="201"/>
                </a:cubicBezTo>
                <a:close/>
                <a:moveTo>
                  <a:pt x="191" y="71"/>
                </a:moveTo>
                <a:cubicBezTo>
                  <a:pt x="191" y="55"/>
                  <a:pt x="191" y="55"/>
                  <a:pt x="191" y="55"/>
                </a:cubicBezTo>
                <a:cubicBezTo>
                  <a:pt x="209" y="38"/>
                  <a:pt x="209" y="38"/>
                  <a:pt x="209" y="38"/>
                </a:cubicBezTo>
                <a:cubicBezTo>
                  <a:pt x="211" y="35"/>
                  <a:pt x="215" y="35"/>
                  <a:pt x="218" y="38"/>
                </a:cubicBezTo>
                <a:cubicBezTo>
                  <a:pt x="220" y="40"/>
                  <a:pt x="220" y="44"/>
                  <a:pt x="218" y="47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6" y="69"/>
                  <a:pt x="196" y="69"/>
                  <a:pt x="196" y="69"/>
                </a:cubicBezTo>
                <a:cubicBezTo>
                  <a:pt x="194" y="71"/>
                  <a:pt x="193" y="71"/>
                  <a:pt x="191" y="71"/>
                </a:cubicBezTo>
                <a:close/>
                <a:moveTo>
                  <a:pt x="249" y="121"/>
                </a:moveTo>
                <a:cubicBezTo>
                  <a:pt x="249" y="121"/>
                  <a:pt x="249" y="121"/>
                  <a:pt x="249" y="121"/>
                </a:cubicBezTo>
                <a:cubicBezTo>
                  <a:pt x="217" y="121"/>
                  <a:pt x="217" y="121"/>
                  <a:pt x="217" y="121"/>
                </a:cubicBezTo>
                <a:cubicBezTo>
                  <a:pt x="214" y="121"/>
                  <a:pt x="211" y="124"/>
                  <a:pt x="211" y="128"/>
                </a:cubicBezTo>
                <a:cubicBezTo>
                  <a:pt x="211" y="132"/>
                  <a:pt x="214" y="134"/>
                  <a:pt x="217" y="134"/>
                </a:cubicBezTo>
                <a:cubicBezTo>
                  <a:pt x="249" y="134"/>
                  <a:pt x="249" y="134"/>
                  <a:pt x="249" y="134"/>
                </a:cubicBezTo>
                <a:cubicBezTo>
                  <a:pt x="252" y="134"/>
                  <a:pt x="255" y="132"/>
                  <a:pt x="255" y="128"/>
                </a:cubicBezTo>
                <a:cubicBezTo>
                  <a:pt x="255" y="124"/>
                  <a:pt x="252" y="121"/>
                  <a:pt x="249" y="121"/>
                </a:cubicBezTo>
                <a:close/>
                <a:moveTo>
                  <a:pt x="127" y="277"/>
                </a:moveTo>
                <a:cubicBezTo>
                  <a:pt x="132" y="277"/>
                  <a:pt x="132" y="277"/>
                  <a:pt x="132" y="277"/>
                </a:cubicBezTo>
                <a:cubicBezTo>
                  <a:pt x="151" y="277"/>
                  <a:pt x="167" y="262"/>
                  <a:pt x="167" y="242"/>
                </a:cubicBezTo>
                <a:cubicBezTo>
                  <a:pt x="167" y="186"/>
                  <a:pt x="167" y="186"/>
                  <a:pt x="167" y="186"/>
                </a:cubicBezTo>
                <a:cubicBezTo>
                  <a:pt x="177" y="179"/>
                  <a:pt x="186" y="169"/>
                  <a:pt x="191" y="158"/>
                </a:cubicBezTo>
                <a:cubicBezTo>
                  <a:pt x="191" y="98"/>
                  <a:pt x="191" y="98"/>
                  <a:pt x="191" y="98"/>
                </a:cubicBezTo>
                <a:cubicBezTo>
                  <a:pt x="180" y="74"/>
                  <a:pt x="156" y="57"/>
                  <a:pt x="127" y="57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43" y="72"/>
                  <a:pt x="157" y="78"/>
                  <a:pt x="167" y="88"/>
                </a:cubicBezTo>
                <a:cubicBezTo>
                  <a:pt x="177" y="98"/>
                  <a:pt x="183" y="112"/>
                  <a:pt x="183" y="128"/>
                </a:cubicBezTo>
                <a:cubicBezTo>
                  <a:pt x="183" y="148"/>
                  <a:pt x="172" y="166"/>
                  <a:pt x="156" y="176"/>
                </a:cubicBezTo>
                <a:cubicBezTo>
                  <a:pt x="156" y="176"/>
                  <a:pt x="156" y="176"/>
                  <a:pt x="156" y="176"/>
                </a:cubicBezTo>
                <a:cubicBezTo>
                  <a:pt x="154" y="177"/>
                  <a:pt x="153" y="180"/>
                  <a:pt x="153" y="182"/>
                </a:cubicBezTo>
                <a:cubicBezTo>
                  <a:pt x="153" y="214"/>
                  <a:pt x="153" y="214"/>
                  <a:pt x="153" y="214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27" y="277"/>
                  <a:pt x="127" y="277"/>
                  <a:pt x="127" y="277"/>
                </a:cubicBezTo>
                <a:close/>
                <a:moveTo>
                  <a:pt x="191" y="55"/>
                </a:moveTo>
                <a:cubicBezTo>
                  <a:pt x="191" y="71"/>
                  <a:pt x="191" y="71"/>
                  <a:pt x="191" y="71"/>
                </a:cubicBezTo>
                <a:cubicBezTo>
                  <a:pt x="189" y="71"/>
                  <a:pt x="188" y="71"/>
                  <a:pt x="186" y="69"/>
                </a:cubicBezTo>
                <a:cubicBezTo>
                  <a:pt x="184" y="67"/>
                  <a:pt x="184" y="63"/>
                  <a:pt x="186" y="60"/>
                </a:cubicBezTo>
                <a:cubicBezTo>
                  <a:pt x="191" y="55"/>
                  <a:pt x="191" y="55"/>
                  <a:pt x="191" y="55"/>
                </a:cubicBezTo>
                <a:close/>
                <a:moveTo>
                  <a:pt x="191" y="185"/>
                </a:moveTo>
                <a:cubicBezTo>
                  <a:pt x="191" y="201"/>
                  <a:pt x="191" y="201"/>
                  <a:pt x="191" y="201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4" y="193"/>
                  <a:pt x="184" y="189"/>
                  <a:pt x="186" y="187"/>
                </a:cubicBezTo>
                <a:cubicBezTo>
                  <a:pt x="188" y="185"/>
                  <a:pt x="189" y="185"/>
                  <a:pt x="191" y="185"/>
                </a:cubicBezTo>
                <a:close/>
                <a:moveTo>
                  <a:pt x="127" y="45"/>
                </a:moveTo>
                <a:cubicBezTo>
                  <a:pt x="127" y="0"/>
                  <a:pt x="127" y="0"/>
                  <a:pt x="127" y="0"/>
                </a:cubicBezTo>
                <a:cubicBezTo>
                  <a:pt x="127" y="0"/>
                  <a:pt x="128" y="0"/>
                  <a:pt x="128" y="0"/>
                </a:cubicBezTo>
                <a:cubicBezTo>
                  <a:pt x="131" y="0"/>
                  <a:pt x="134" y="3"/>
                  <a:pt x="134" y="7"/>
                </a:cubicBezTo>
                <a:cubicBezTo>
                  <a:pt x="134" y="38"/>
                  <a:pt x="134" y="38"/>
                  <a:pt x="134" y="38"/>
                </a:cubicBezTo>
                <a:cubicBezTo>
                  <a:pt x="134" y="42"/>
                  <a:pt x="131" y="45"/>
                  <a:pt x="128" y="45"/>
                </a:cubicBezTo>
                <a:cubicBezTo>
                  <a:pt x="128" y="45"/>
                  <a:pt x="128" y="45"/>
                  <a:pt x="128" y="45"/>
                </a:cubicBezTo>
                <a:cubicBezTo>
                  <a:pt x="128" y="45"/>
                  <a:pt x="127" y="45"/>
                  <a:pt x="127" y="45"/>
                </a:cubicBezTo>
                <a:close/>
                <a:moveTo>
                  <a:pt x="127" y="57"/>
                </a:moveTo>
                <a:cubicBezTo>
                  <a:pt x="99" y="57"/>
                  <a:pt x="75" y="74"/>
                  <a:pt x="64" y="97"/>
                </a:cubicBezTo>
                <a:cubicBezTo>
                  <a:pt x="64" y="159"/>
                  <a:pt x="64" y="159"/>
                  <a:pt x="64" y="159"/>
                </a:cubicBezTo>
                <a:cubicBezTo>
                  <a:pt x="70" y="170"/>
                  <a:pt x="78" y="180"/>
                  <a:pt x="89" y="187"/>
                </a:cubicBezTo>
                <a:cubicBezTo>
                  <a:pt x="89" y="242"/>
                  <a:pt x="89" y="242"/>
                  <a:pt x="89" y="242"/>
                </a:cubicBezTo>
                <a:cubicBezTo>
                  <a:pt x="89" y="262"/>
                  <a:pt x="104" y="277"/>
                  <a:pt x="124" y="277"/>
                </a:cubicBezTo>
                <a:cubicBezTo>
                  <a:pt x="127" y="277"/>
                  <a:pt x="127" y="277"/>
                  <a:pt x="127" y="277"/>
                </a:cubicBezTo>
                <a:cubicBezTo>
                  <a:pt x="127" y="214"/>
                  <a:pt x="127" y="214"/>
                  <a:pt x="127" y="214"/>
                </a:cubicBezTo>
                <a:cubicBezTo>
                  <a:pt x="103" y="214"/>
                  <a:pt x="103" y="214"/>
                  <a:pt x="103" y="214"/>
                </a:cubicBezTo>
                <a:cubicBezTo>
                  <a:pt x="103" y="183"/>
                  <a:pt x="103" y="183"/>
                  <a:pt x="103" y="183"/>
                </a:cubicBezTo>
                <a:cubicBezTo>
                  <a:pt x="103" y="180"/>
                  <a:pt x="102" y="178"/>
                  <a:pt x="100" y="176"/>
                </a:cubicBezTo>
                <a:cubicBezTo>
                  <a:pt x="83" y="167"/>
                  <a:pt x="71" y="149"/>
                  <a:pt x="71" y="128"/>
                </a:cubicBezTo>
                <a:cubicBezTo>
                  <a:pt x="71" y="112"/>
                  <a:pt x="78" y="98"/>
                  <a:pt x="88" y="88"/>
                </a:cubicBezTo>
                <a:cubicBezTo>
                  <a:pt x="98" y="78"/>
                  <a:pt x="112" y="72"/>
                  <a:pt x="127" y="72"/>
                </a:cubicBezTo>
                <a:cubicBezTo>
                  <a:pt x="127" y="72"/>
                  <a:pt x="127" y="72"/>
                  <a:pt x="127" y="72"/>
                </a:cubicBezTo>
                <a:cubicBezTo>
                  <a:pt x="127" y="57"/>
                  <a:pt x="127" y="57"/>
                  <a:pt x="127" y="57"/>
                </a:cubicBezTo>
                <a:cubicBezTo>
                  <a:pt x="127" y="57"/>
                  <a:pt x="127" y="57"/>
                  <a:pt x="127" y="57"/>
                </a:cubicBezTo>
                <a:close/>
                <a:moveTo>
                  <a:pt x="127" y="0"/>
                </a:moveTo>
                <a:cubicBezTo>
                  <a:pt x="127" y="45"/>
                  <a:pt x="127" y="45"/>
                  <a:pt x="127" y="45"/>
                </a:cubicBezTo>
                <a:cubicBezTo>
                  <a:pt x="124" y="45"/>
                  <a:pt x="121" y="42"/>
                  <a:pt x="121" y="38"/>
                </a:cubicBezTo>
                <a:cubicBezTo>
                  <a:pt x="121" y="7"/>
                  <a:pt x="121" y="7"/>
                  <a:pt x="121" y="7"/>
                </a:cubicBezTo>
                <a:cubicBezTo>
                  <a:pt x="121" y="4"/>
                  <a:pt x="124" y="1"/>
                  <a:pt x="127" y="0"/>
                </a:cubicBezTo>
                <a:close/>
                <a:moveTo>
                  <a:pt x="64" y="201"/>
                </a:moveTo>
                <a:cubicBezTo>
                  <a:pt x="64" y="185"/>
                  <a:pt x="64" y="185"/>
                  <a:pt x="64" y="185"/>
                </a:cubicBezTo>
                <a:cubicBezTo>
                  <a:pt x="66" y="185"/>
                  <a:pt x="68" y="185"/>
                  <a:pt x="69" y="187"/>
                </a:cubicBezTo>
                <a:cubicBezTo>
                  <a:pt x="72" y="189"/>
                  <a:pt x="72" y="193"/>
                  <a:pt x="69" y="196"/>
                </a:cubicBezTo>
                <a:cubicBezTo>
                  <a:pt x="64" y="201"/>
                  <a:pt x="64" y="201"/>
                  <a:pt x="64" y="201"/>
                </a:cubicBezTo>
                <a:close/>
                <a:moveTo>
                  <a:pt x="64" y="71"/>
                </a:moveTo>
                <a:cubicBezTo>
                  <a:pt x="64" y="55"/>
                  <a:pt x="64" y="55"/>
                  <a:pt x="64" y="55"/>
                </a:cubicBezTo>
                <a:cubicBezTo>
                  <a:pt x="69" y="60"/>
                  <a:pt x="69" y="60"/>
                  <a:pt x="69" y="60"/>
                </a:cubicBezTo>
                <a:cubicBezTo>
                  <a:pt x="72" y="63"/>
                  <a:pt x="72" y="67"/>
                  <a:pt x="69" y="69"/>
                </a:cubicBezTo>
                <a:cubicBezTo>
                  <a:pt x="68" y="71"/>
                  <a:pt x="66" y="71"/>
                  <a:pt x="64" y="71"/>
                </a:cubicBezTo>
                <a:close/>
                <a:moveTo>
                  <a:pt x="64" y="97"/>
                </a:moveTo>
                <a:cubicBezTo>
                  <a:pt x="59" y="106"/>
                  <a:pt x="57" y="117"/>
                  <a:pt x="57" y="128"/>
                </a:cubicBezTo>
                <a:cubicBezTo>
                  <a:pt x="57" y="139"/>
                  <a:pt x="59" y="149"/>
                  <a:pt x="64" y="159"/>
                </a:cubicBezTo>
                <a:cubicBezTo>
                  <a:pt x="64" y="97"/>
                  <a:pt x="64" y="97"/>
                  <a:pt x="64" y="97"/>
                </a:cubicBezTo>
                <a:close/>
                <a:moveTo>
                  <a:pt x="64" y="55"/>
                </a:moveTo>
                <a:cubicBezTo>
                  <a:pt x="64" y="71"/>
                  <a:pt x="64" y="71"/>
                  <a:pt x="64" y="71"/>
                </a:cubicBezTo>
                <a:cubicBezTo>
                  <a:pt x="62" y="71"/>
                  <a:pt x="61" y="70"/>
                  <a:pt x="60" y="69"/>
                </a:cubicBezTo>
                <a:cubicBezTo>
                  <a:pt x="60" y="69"/>
                  <a:pt x="60" y="69"/>
                  <a:pt x="60" y="69"/>
                </a:cubicBezTo>
                <a:cubicBezTo>
                  <a:pt x="38" y="47"/>
                  <a:pt x="38" y="47"/>
                  <a:pt x="38" y="47"/>
                </a:cubicBezTo>
                <a:cubicBezTo>
                  <a:pt x="35" y="44"/>
                  <a:pt x="35" y="40"/>
                  <a:pt x="38" y="38"/>
                </a:cubicBezTo>
                <a:cubicBezTo>
                  <a:pt x="40" y="35"/>
                  <a:pt x="44" y="35"/>
                  <a:pt x="47" y="38"/>
                </a:cubicBezTo>
                <a:cubicBezTo>
                  <a:pt x="64" y="55"/>
                  <a:pt x="64" y="55"/>
                  <a:pt x="64" y="55"/>
                </a:cubicBezTo>
                <a:close/>
                <a:moveTo>
                  <a:pt x="64" y="185"/>
                </a:moveTo>
                <a:cubicBezTo>
                  <a:pt x="64" y="201"/>
                  <a:pt x="64" y="201"/>
                  <a:pt x="64" y="201"/>
                </a:cubicBezTo>
                <a:cubicBezTo>
                  <a:pt x="47" y="218"/>
                  <a:pt x="47" y="218"/>
                  <a:pt x="47" y="218"/>
                </a:cubicBezTo>
                <a:cubicBezTo>
                  <a:pt x="44" y="221"/>
                  <a:pt x="40" y="221"/>
                  <a:pt x="38" y="218"/>
                </a:cubicBezTo>
                <a:cubicBezTo>
                  <a:pt x="35" y="216"/>
                  <a:pt x="35" y="211"/>
                  <a:pt x="38" y="209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0" y="187"/>
                  <a:pt x="60" y="187"/>
                  <a:pt x="60" y="187"/>
                </a:cubicBezTo>
                <a:cubicBezTo>
                  <a:pt x="61" y="185"/>
                  <a:pt x="62" y="185"/>
                  <a:pt x="64" y="185"/>
                </a:cubicBezTo>
                <a:close/>
                <a:moveTo>
                  <a:pt x="45" y="128"/>
                </a:moveTo>
                <a:cubicBezTo>
                  <a:pt x="45" y="128"/>
                  <a:pt x="45" y="128"/>
                  <a:pt x="45" y="128"/>
                </a:cubicBezTo>
                <a:cubicBezTo>
                  <a:pt x="45" y="124"/>
                  <a:pt x="42" y="121"/>
                  <a:pt x="38" y="121"/>
                </a:cubicBezTo>
                <a:cubicBezTo>
                  <a:pt x="7" y="121"/>
                  <a:pt x="7" y="121"/>
                  <a:pt x="7" y="121"/>
                </a:cubicBezTo>
                <a:cubicBezTo>
                  <a:pt x="3" y="121"/>
                  <a:pt x="0" y="124"/>
                  <a:pt x="0" y="128"/>
                </a:cubicBezTo>
                <a:cubicBezTo>
                  <a:pt x="0" y="132"/>
                  <a:pt x="3" y="134"/>
                  <a:pt x="7" y="134"/>
                </a:cubicBezTo>
                <a:cubicBezTo>
                  <a:pt x="38" y="134"/>
                  <a:pt x="38" y="134"/>
                  <a:pt x="38" y="134"/>
                </a:cubicBezTo>
                <a:cubicBezTo>
                  <a:pt x="42" y="134"/>
                  <a:pt x="45" y="132"/>
                  <a:pt x="45" y="128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8" name="Google Shape;3148;p67"/>
          <p:cNvSpPr/>
          <p:nvPr/>
        </p:nvSpPr>
        <p:spPr>
          <a:xfrm>
            <a:off x="3459432" y="1384141"/>
            <a:ext cx="528638" cy="519113"/>
          </a:xfrm>
          <a:custGeom>
            <a:avLst/>
            <a:gdLst/>
            <a:ahLst/>
            <a:cxnLst/>
            <a:rect l="l" t="t" r="r" b="b"/>
            <a:pathLst>
              <a:path w="243" h="238" extrusionOk="0">
                <a:moveTo>
                  <a:pt x="232" y="85"/>
                </a:moveTo>
                <a:cubicBezTo>
                  <a:pt x="233" y="87"/>
                  <a:pt x="233" y="90"/>
                  <a:pt x="231" y="92"/>
                </a:cubicBezTo>
                <a:cubicBezTo>
                  <a:pt x="229" y="97"/>
                  <a:pt x="223" y="99"/>
                  <a:pt x="218" y="96"/>
                </a:cubicBezTo>
                <a:cubicBezTo>
                  <a:pt x="213" y="94"/>
                  <a:pt x="212" y="88"/>
                  <a:pt x="214" y="83"/>
                </a:cubicBezTo>
                <a:cubicBezTo>
                  <a:pt x="216" y="81"/>
                  <a:pt x="218" y="79"/>
                  <a:pt x="220" y="78"/>
                </a:cubicBezTo>
                <a:cubicBezTo>
                  <a:pt x="206" y="71"/>
                  <a:pt x="206" y="71"/>
                  <a:pt x="206" y="71"/>
                </a:cubicBezTo>
                <a:cubicBezTo>
                  <a:pt x="207" y="73"/>
                  <a:pt x="207" y="76"/>
                  <a:pt x="205" y="78"/>
                </a:cubicBezTo>
                <a:cubicBezTo>
                  <a:pt x="203" y="83"/>
                  <a:pt x="197" y="84"/>
                  <a:pt x="192" y="82"/>
                </a:cubicBezTo>
                <a:cubicBezTo>
                  <a:pt x="188" y="79"/>
                  <a:pt x="186" y="73"/>
                  <a:pt x="188" y="69"/>
                </a:cubicBezTo>
                <a:cubicBezTo>
                  <a:pt x="190" y="66"/>
                  <a:pt x="192" y="65"/>
                  <a:pt x="194" y="64"/>
                </a:cubicBezTo>
                <a:cubicBezTo>
                  <a:pt x="180" y="56"/>
                  <a:pt x="180" y="56"/>
                  <a:pt x="180" y="56"/>
                </a:cubicBezTo>
                <a:cubicBezTo>
                  <a:pt x="181" y="59"/>
                  <a:pt x="181" y="61"/>
                  <a:pt x="179" y="64"/>
                </a:cubicBezTo>
                <a:cubicBezTo>
                  <a:pt x="177" y="68"/>
                  <a:pt x="171" y="70"/>
                  <a:pt x="166" y="67"/>
                </a:cubicBezTo>
                <a:cubicBezTo>
                  <a:pt x="161" y="65"/>
                  <a:pt x="160" y="59"/>
                  <a:pt x="162" y="54"/>
                </a:cubicBezTo>
                <a:cubicBezTo>
                  <a:pt x="164" y="52"/>
                  <a:pt x="166" y="50"/>
                  <a:pt x="168" y="50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5" y="44"/>
                  <a:pt x="155" y="47"/>
                  <a:pt x="153" y="49"/>
                </a:cubicBezTo>
                <a:cubicBezTo>
                  <a:pt x="151" y="54"/>
                  <a:pt x="145" y="56"/>
                  <a:pt x="140" y="53"/>
                </a:cubicBezTo>
                <a:cubicBezTo>
                  <a:pt x="136" y="50"/>
                  <a:pt x="134" y="45"/>
                  <a:pt x="136" y="40"/>
                </a:cubicBezTo>
                <a:cubicBezTo>
                  <a:pt x="138" y="37"/>
                  <a:pt x="140" y="36"/>
                  <a:pt x="142" y="35"/>
                </a:cubicBezTo>
                <a:cubicBezTo>
                  <a:pt x="128" y="28"/>
                  <a:pt x="128" y="28"/>
                  <a:pt x="128" y="28"/>
                </a:cubicBezTo>
                <a:cubicBezTo>
                  <a:pt x="129" y="30"/>
                  <a:pt x="129" y="33"/>
                  <a:pt x="128" y="35"/>
                </a:cubicBezTo>
                <a:cubicBezTo>
                  <a:pt x="125" y="40"/>
                  <a:pt x="119" y="41"/>
                  <a:pt x="114" y="39"/>
                </a:cubicBezTo>
                <a:cubicBezTo>
                  <a:pt x="110" y="36"/>
                  <a:pt x="108" y="30"/>
                  <a:pt x="110" y="25"/>
                </a:cubicBezTo>
                <a:cubicBezTo>
                  <a:pt x="112" y="23"/>
                  <a:pt x="114" y="22"/>
                  <a:pt x="116" y="21"/>
                </a:cubicBezTo>
                <a:cubicBezTo>
                  <a:pt x="102" y="13"/>
                  <a:pt x="102" y="13"/>
                  <a:pt x="102" y="13"/>
                </a:cubicBezTo>
                <a:cubicBezTo>
                  <a:pt x="103" y="16"/>
                  <a:pt x="103" y="18"/>
                  <a:pt x="102" y="21"/>
                </a:cubicBezTo>
                <a:cubicBezTo>
                  <a:pt x="101" y="21"/>
                  <a:pt x="101" y="22"/>
                  <a:pt x="101" y="22"/>
                </a:cubicBezTo>
                <a:cubicBezTo>
                  <a:pt x="101" y="69"/>
                  <a:pt x="101" y="69"/>
                  <a:pt x="101" y="69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9" y="129"/>
                  <a:pt x="209" y="130"/>
                  <a:pt x="209" y="131"/>
                </a:cubicBezTo>
                <a:cubicBezTo>
                  <a:pt x="208" y="132"/>
                  <a:pt x="207" y="133"/>
                  <a:pt x="206" y="132"/>
                </a:cubicBezTo>
                <a:cubicBezTo>
                  <a:pt x="206" y="132"/>
                  <a:pt x="206" y="132"/>
                  <a:pt x="206" y="132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96" y="149"/>
                  <a:pt x="196" y="149"/>
                  <a:pt x="196" y="149"/>
                </a:cubicBezTo>
                <a:cubicBezTo>
                  <a:pt x="197" y="150"/>
                  <a:pt x="198" y="151"/>
                  <a:pt x="197" y="152"/>
                </a:cubicBezTo>
                <a:cubicBezTo>
                  <a:pt x="197" y="153"/>
                  <a:pt x="195" y="154"/>
                  <a:pt x="194" y="153"/>
                </a:cubicBezTo>
                <a:cubicBezTo>
                  <a:pt x="194" y="153"/>
                  <a:pt x="194" y="153"/>
                  <a:pt x="194" y="153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85" y="170"/>
                  <a:pt x="185" y="170"/>
                  <a:pt x="185" y="170"/>
                </a:cubicBezTo>
                <a:cubicBezTo>
                  <a:pt x="186" y="171"/>
                  <a:pt x="186" y="172"/>
                  <a:pt x="186" y="173"/>
                </a:cubicBezTo>
                <a:cubicBezTo>
                  <a:pt x="185" y="174"/>
                  <a:pt x="184" y="175"/>
                  <a:pt x="182" y="174"/>
                </a:cubicBezTo>
                <a:cubicBezTo>
                  <a:pt x="182" y="174"/>
                  <a:pt x="182" y="174"/>
                  <a:pt x="182" y="174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73" y="191"/>
                  <a:pt x="173" y="191"/>
                  <a:pt x="173" y="191"/>
                </a:cubicBezTo>
                <a:cubicBezTo>
                  <a:pt x="174" y="192"/>
                  <a:pt x="174" y="193"/>
                  <a:pt x="174" y="194"/>
                </a:cubicBezTo>
                <a:cubicBezTo>
                  <a:pt x="173" y="196"/>
                  <a:pt x="172" y="196"/>
                  <a:pt x="171" y="195"/>
                </a:cubicBezTo>
                <a:cubicBezTo>
                  <a:pt x="171" y="195"/>
                  <a:pt x="171" y="195"/>
                  <a:pt x="171" y="195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38" y="231"/>
                  <a:pt x="138" y="231"/>
                  <a:pt x="138" y="231"/>
                </a:cubicBezTo>
                <a:cubicBezTo>
                  <a:pt x="150" y="238"/>
                  <a:pt x="164" y="233"/>
                  <a:pt x="171" y="222"/>
                </a:cubicBezTo>
                <a:cubicBezTo>
                  <a:pt x="243" y="91"/>
                  <a:pt x="243" y="91"/>
                  <a:pt x="243" y="91"/>
                </a:cubicBezTo>
                <a:lnTo>
                  <a:pt x="232" y="85"/>
                </a:lnTo>
                <a:close/>
                <a:moveTo>
                  <a:pt x="101" y="22"/>
                </a:moveTo>
                <a:cubicBezTo>
                  <a:pt x="98" y="26"/>
                  <a:pt x="93" y="27"/>
                  <a:pt x="88" y="24"/>
                </a:cubicBezTo>
                <a:cubicBezTo>
                  <a:pt x="84" y="22"/>
                  <a:pt x="82" y="16"/>
                  <a:pt x="85" y="11"/>
                </a:cubicBezTo>
                <a:cubicBezTo>
                  <a:pt x="86" y="9"/>
                  <a:pt x="88" y="7"/>
                  <a:pt x="90" y="6"/>
                </a:cubicBezTo>
                <a:cubicBezTo>
                  <a:pt x="78" y="0"/>
                  <a:pt x="78" y="0"/>
                  <a:pt x="78" y="0"/>
                </a:cubicBezTo>
                <a:cubicBezTo>
                  <a:pt x="6" y="130"/>
                  <a:pt x="6" y="130"/>
                  <a:pt x="6" y="130"/>
                </a:cubicBezTo>
                <a:cubicBezTo>
                  <a:pt x="0" y="142"/>
                  <a:pt x="4" y="157"/>
                  <a:pt x="15" y="163"/>
                </a:cubicBezTo>
                <a:cubicBezTo>
                  <a:pt x="101" y="210"/>
                  <a:pt x="101" y="210"/>
                  <a:pt x="101" y="210"/>
                </a:cubicBezTo>
                <a:cubicBezTo>
                  <a:pt x="101" y="156"/>
                  <a:pt x="101" y="156"/>
                  <a:pt x="101" y="156"/>
                </a:cubicBezTo>
                <a:cubicBezTo>
                  <a:pt x="28" y="116"/>
                  <a:pt x="28" y="116"/>
                  <a:pt x="28" y="116"/>
                </a:cubicBezTo>
                <a:cubicBezTo>
                  <a:pt x="27" y="116"/>
                  <a:pt x="27" y="114"/>
                  <a:pt x="27" y="113"/>
                </a:cubicBezTo>
                <a:cubicBezTo>
                  <a:pt x="28" y="112"/>
                  <a:pt x="29" y="112"/>
                  <a:pt x="30" y="112"/>
                </a:cubicBezTo>
                <a:cubicBezTo>
                  <a:pt x="101" y="151"/>
                  <a:pt x="101" y="151"/>
                  <a:pt x="101" y="151"/>
                </a:cubicBezTo>
                <a:cubicBezTo>
                  <a:pt x="101" y="129"/>
                  <a:pt x="101" y="129"/>
                  <a:pt x="101" y="129"/>
                </a:cubicBezTo>
                <a:cubicBezTo>
                  <a:pt x="40" y="95"/>
                  <a:pt x="40" y="95"/>
                  <a:pt x="40" y="95"/>
                </a:cubicBezTo>
                <a:cubicBezTo>
                  <a:pt x="39" y="95"/>
                  <a:pt x="38" y="93"/>
                  <a:pt x="39" y="92"/>
                </a:cubicBezTo>
                <a:cubicBezTo>
                  <a:pt x="40" y="91"/>
                  <a:pt x="41" y="91"/>
                  <a:pt x="42" y="91"/>
                </a:cubicBezTo>
                <a:cubicBezTo>
                  <a:pt x="101" y="124"/>
                  <a:pt x="101" y="124"/>
                  <a:pt x="101" y="124"/>
                </a:cubicBezTo>
                <a:cubicBezTo>
                  <a:pt x="101" y="101"/>
                  <a:pt x="101" y="101"/>
                  <a:pt x="101" y="101"/>
                </a:cubicBezTo>
                <a:cubicBezTo>
                  <a:pt x="51" y="74"/>
                  <a:pt x="51" y="74"/>
                  <a:pt x="51" y="74"/>
                </a:cubicBezTo>
                <a:cubicBezTo>
                  <a:pt x="50" y="74"/>
                  <a:pt x="50" y="72"/>
                  <a:pt x="51" y="71"/>
                </a:cubicBezTo>
                <a:cubicBezTo>
                  <a:pt x="51" y="70"/>
                  <a:pt x="53" y="70"/>
                  <a:pt x="54" y="70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1" y="74"/>
                  <a:pt x="101" y="74"/>
                  <a:pt x="101" y="74"/>
                </a:cubicBezTo>
                <a:cubicBezTo>
                  <a:pt x="63" y="53"/>
                  <a:pt x="63" y="53"/>
                  <a:pt x="63" y="53"/>
                </a:cubicBezTo>
                <a:cubicBezTo>
                  <a:pt x="62" y="53"/>
                  <a:pt x="62" y="51"/>
                  <a:pt x="62" y="50"/>
                </a:cubicBezTo>
                <a:cubicBezTo>
                  <a:pt x="63" y="49"/>
                  <a:pt x="64" y="49"/>
                  <a:pt x="65" y="49"/>
                </a:cubicBezTo>
                <a:cubicBezTo>
                  <a:pt x="101" y="69"/>
                  <a:pt x="101" y="69"/>
                  <a:pt x="101" y="69"/>
                </a:cubicBezTo>
                <a:lnTo>
                  <a:pt x="101" y="22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9" name="Google Shape;3149;p67"/>
          <p:cNvSpPr/>
          <p:nvPr/>
        </p:nvSpPr>
        <p:spPr>
          <a:xfrm>
            <a:off x="1592024" y="3549765"/>
            <a:ext cx="514350" cy="520700"/>
          </a:xfrm>
          <a:custGeom>
            <a:avLst/>
            <a:gdLst/>
            <a:ahLst/>
            <a:cxnLst/>
            <a:rect l="l" t="t" r="r" b="b"/>
            <a:pathLst>
              <a:path w="236" h="239" extrusionOk="0">
                <a:moveTo>
                  <a:pt x="189" y="195"/>
                </a:moveTo>
                <a:cubicBezTo>
                  <a:pt x="216" y="182"/>
                  <a:pt x="216" y="182"/>
                  <a:pt x="216" y="182"/>
                </a:cubicBezTo>
                <a:cubicBezTo>
                  <a:pt x="230" y="176"/>
                  <a:pt x="236" y="159"/>
                  <a:pt x="229" y="146"/>
                </a:cubicBezTo>
                <a:cubicBezTo>
                  <a:pt x="189" y="60"/>
                  <a:pt x="189" y="60"/>
                  <a:pt x="189" y="60"/>
                </a:cubicBezTo>
                <a:cubicBezTo>
                  <a:pt x="189" y="107"/>
                  <a:pt x="189" y="107"/>
                  <a:pt x="189" y="107"/>
                </a:cubicBezTo>
                <a:cubicBezTo>
                  <a:pt x="190" y="108"/>
                  <a:pt x="190" y="108"/>
                  <a:pt x="190" y="109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6" y="122"/>
                  <a:pt x="196" y="122"/>
                  <a:pt x="196" y="122"/>
                </a:cubicBezTo>
                <a:cubicBezTo>
                  <a:pt x="197" y="124"/>
                  <a:pt x="196" y="126"/>
                  <a:pt x="194" y="127"/>
                </a:cubicBezTo>
                <a:cubicBezTo>
                  <a:pt x="189" y="130"/>
                  <a:pt x="189" y="130"/>
                  <a:pt x="189" y="130"/>
                </a:cubicBezTo>
                <a:cubicBezTo>
                  <a:pt x="189" y="141"/>
                  <a:pt x="189" y="141"/>
                  <a:pt x="189" y="141"/>
                </a:cubicBezTo>
                <a:cubicBezTo>
                  <a:pt x="198" y="136"/>
                  <a:pt x="198" y="136"/>
                  <a:pt x="198" y="136"/>
                </a:cubicBezTo>
                <a:cubicBezTo>
                  <a:pt x="201" y="135"/>
                  <a:pt x="203" y="136"/>
                  <a:pt x="204" y="138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0" y="151"/>
                  <a:pt x="210" y="151"/>
                  <a:pt x="210" y="151"/>
                </a:cubicBezTo>
                <a:cubicBezTo>
                  <a:pt x="211" y="153"/>
                  <a:pt x="210" y="156"/>
                  <a:pt x="208" y="157"/>
                </a:cubicBezTo>
                <a:cubicBezTo>
                  <a:pt x="189" y="166"/>
                  <a:pt x="189" y="166"/>
                  <a:pt x="189" y="166"/>
                </a:cubicBezTo>
                <a:lnTo>
                  <a:pt x="189" y="195"/>
                </a:lnTo>
                <a:close/>
                <a:moveTo>
                  <a:pt x="168" y="204"/>
                </a:moveTo>
                <a:cubicBezTo>
                  <a:pt x="189" y="195"/>
                  <a:pt x="189" y="195"/>
                  <a:pt x="189" y="195"/>
                </a:cubicBezTo>
                <a:cubicBezTo>
                  <a:pt x="189" y="166"/>
                  <a:pt x="189" y="166"/>
                  <a:pt x="189" y="166"/>
                </a:cubicBezTo>
                <a:cubicBezTo>
                  <a:pt x="180" y="170"/>
                  <a:pt x="180" y="170"/>
                  <a:pt x="180" y="170"/>
                </a:cubicBezTo>
                <a:cubicBezTo>
                  <a:pt x="178" y="171"/>
                  <a:pt x="175" y="170"/>
                  <a:pt x="174" y="168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204"/>
                  <a:pt x="168" y="204"/>
                  <a:pt x="168" y="204"/>
                </a:cubicBezTo>
                <a:close/>
                <a:moveTo>
                  <a:pt x="189" y="60"/>
                </a:moveTo>
                <a:cubicBezTo>
                  <a:pt x="168" y="16"/>
                  <a:pt x="168" y="16"/>
                  <a:pt x="168" y="16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71" y="77"/>
                  <a:pt x="171" y="77"/>
                  <a:pt x="171" y="77"/>
                </a:cubicBezTo>
                <a:cubicBezTo>
                  <a:pt x="173" y="76"/>
                  <a:pt x="175" y="77"/>
                  <a:pt x="176" y="79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2" y="92"/>
                  <a:pt x="182" y="92"/>
                  <a:pt x="182" y="92"/>
                </a:cubicBezTo>
                <a:cubicBezTo>
                  <a:pt x="183" y="94"/>
                  <a:pt x="182" y="97"/>
                  <a:pt x="180" y="98"/>
                </a:cubicBezTo>
                <a:cubicBezTo>
                  <a:pt x="168" y="103"/>
                  <a:pt x="168" y="103"/>
                  <a:pt x="168" y="103"/>
                </a:cubicBezTo>
                <a:cubicBezTo>
                  <a:pt x="168" y="114"/>
                  <a:pt x="168" y="114"/>
                  <a:pt x="168" y="114"/>
                </a:cubicBezTo>
                <a:cubicBezTo>
                  <a:pt x="185" y="107"/>
                  <a:pt x="185" y="107"/>
                  <a:pt x="185" y="107"/>
                </a:cubicBezTo>
                <a:cubicBezTo>
                  <a:pt x="186" y="106"/>
                  <a:pt x="188" y="106"/>
                  <a:pt x="189" y="107"/>
                </a:cubicBezTo>
                <a:cubicBezTo>
                  <a:pt x="189" y="60"/>
                  <a:pt x="189" y="60"/>
                  <a:pt x="189" y="60"/>
                </a:cubicBezTo>
                <a:close/>
                <a:moveTo>
                  <a:pt x="189" y="130"/>
                </a:moveTo>
                <a:cubicBezTo>
                  <a:pt x="189" y="141"/>
                  <a:pt x="189" y="141"/>
                  <a:pt x="189" y="141"/>
                </a:cubicBezTo>
                <a:cubicBezTo>
                  <a:pt x="170" y="150"/>
                  <a:pt x="170" y="150"/>
                  <a:pt x="170" y="150"/>
                </a:cubicBezTo>
                <a:cubicBezTo>
                  <a:pt x="169" y="150"/>
                  <a:pt x="169" y="151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lnTo>
                  <a:pt x="189" y="130"/>
                </a:lnTo>
                <a:close/>
                <a:moveTo>
                  <a:pt x="159" y="209"/>
                </a:moveTo>
                <a:cubicBezTo>
                  <a:pt x="168" y="204"/>
                  <a:pt x="168" y="204"/>
                  <a:pt x="168" y="204"/>
                </a:cubicBezTo>
                <a:cubicBezTo>
                  <a:pt x="168" y="156"/>
                  <a:pt x="168" y="156"/>
                  <a:pt x="168" y="156"/>
                </a:cubicBezTo>
                <a:cubicBezTo>
                  <a:pt x="168" y="155"/>
                  <a:pt x="168" y="155"/>
                  <a:pt x="168" y="155"/>
                </a:cubicBezTo>
                <a:cubicBezTo>
                  <a:pt x="168" y="154"/>
                  <a:pt x="168" y="152"/>
                  <a:pt x="168" y="151"/>
                </a:cubicBezTo>
                <a:cubicBezTo>
                  <a:pt x="168" y="139"/>
                  <a:pt x="168" y="139"/>
                  <a:pt x="168" y="139"/>
                </a:cubicBezTo>
                <a:cubicBezTo>
                  <a:pt x="166" y="141"/>
                  <a:pt x="166" y="141"/>
                  <a:pt x="166" y="141"/>
                </a:cubicBezTo>
                <a:cubicBezTo>
                  <a:pt x="164" y="142"/>
                  <a:pt x="161" y="141"/>
                  <a:pt x="160" y="138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5" y="172"/>
                  <a:pt x="165" y="172"/>
                  <a:pt x="165" y="172"/>
                </a:cubicBezTo>
                <a:cubicBezTo>
                  <a:pt x="166" y="175"/>
                  <a:pt x="165" y="177"/>
                  <a:pt x="163" y="178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59" y="209"/>
                  <a:pt x="159" y="209"/>
                  <a:pt x="159" y="209"/>
                </a:cubicBezTo>
                <a:close/>
                <a:moveTo>
                  <a:pt x="168" y="16"/>
                </a:moveTo>
                <a:cubicBezTo>
                  <a:pt x="168" y="15"/>
                  <a:pt x="168" y="15"/>
                  <a:pt x="168" y="15"/>
                </a:cubicBezTo>
                <a:cubicBezTo>
                  <a:pt x="166" y="11"/>
                  <a:pt x="163" y="7"/>
                  <a:pt x="159" y="5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3" y="49"/>
                  <a:pt x="163" y="49"/>
                  <a:pt x="163" y="49"/>
                </a:cubicBezTo>
                <a:cubicBezTo>
                  <a:pt x="166" y="55"/>
                  <a:pt x="164" y="61"/>
                  <a:pt x="159" y="65"/>
                </a:cubicBezTo>
                <a:cubicBezTo>
                  <a:pt x="159" y="82"/>
                  <a:pt x="159" y="82"/>
                  <a:pt x="159" y="82"/>
                </a:cubicBezTo>
                <a:cubicBezTo>
                  <a:pt x="168" y="78"/>
                  <a:pt x="168" y="78"/>
                  <a:pt x="168" y="78"/>
                </a:cubicBezTo>
                <a:cubicBezTo>
                  <a:pt x="168" y="16"/>
                  <a:pt x="168" y="16"/>
                  <a:pt x="168" y="16"/>
                </a:cubicBezTo>
                <a:close/>
                <a:moveTo>
                  <a:pt x="168" y="103"/>
                </a:moveTo>
                <a:cubicBezTo>
                  <a:pt x="168" y="114"/>
                  <a:pt x="168" y="114"/>
                  <a:pt x="168" y="114"/>
                </a:cubicBezTo>
                <a:cubicBezTo>
                  <a:pt x="159" y="118"/>
                  <a:pt x="159" y="118"/>
                  <a:pt x="159" y="118"/>
                </a:cubicBezTo>
                <a:cubicBezTo>
                  <a:pt x="159" y="108"/>
                  <a:pt x="159" y="108"/>
                  <a:pt x="159" y="108"/>
                </a:cubicBezTo>
                <a:lnTo>
                  <a:pt x="168" y="103"/>
                </a:lnTo>
                <a:close/>
                <a:moveTo>
                  <a:pt x="144" y="216"/>
                </a:moveTo>
                <a:cubicBezTo>
                  <a:pt x="159" y="209"/>
                  <a:pt x="159" y="209"/>
                  <a:pt x="159" y="209"/>
                </a:cubicBezTo>
                <a:cubicBezTo>
                  <a:pt x="159" y="180"/>
                  <a:pt x="159" y="180"/>
                  <a:pt x="159" y="180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44" y="216"/>
                  <a:pt x="144" y="216"/>
                  <a:pt x="144" y="216"/>
                </a:cubicBezTo>
                <a:close/>
                <a:moveTo>
                  <a:pt x="159" y="5"/>
                </a:moveTo>
                <a:cubicBezTo>
                  <a:pt x="155" y="2"/>
                  <a:pt x="149" y="0"/>
                  <a:pt x="144" y="0"/>
                </a:cubicBezTo>
                <a:cubicBezTo>
                  <a:pt x="144" y="22"/>
                  <a:pt x="144" y="22"/>
                  <a:pt x="144" y="22"/>
                </a:cubicBezTo>
                <a:cubicBezTo>
                  <a:pt x="148" y="23"/>
                  <a:pt x="152" y="25"/>
                  <a:pt x="154" y="30"/>
                </a:cubicBezTo>
                <a:cubicBezTo>
                  <a:pt x="159" y="40"/>
                  <a:pt x="159" y="40"/>
                  <a:pt x="159" y="40"/>
                </a:cubicBezTo>
                <a:cubicBezTo>
                  <a:pt x="159" y="5"/>
                  <a:pt x="159" y="5"/>
                  <a:pt x="159" y="5"/>
                </a:cubicBezTo>
                <a:close/>
                <a:moveTo>
                  <a:pt x="159" y="65"/>
                </a:moveTo>
                <a:cubicBezTo>
                  <a:pt x="159" y="82"/>
                  <a:pt x="159" y="82"/>
                  <a:pt x="159" y="82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72"/>
                  <a:pt x="144" y="72"/>
                  <a:pt x="144" y="72"/>
                </a:cubicBezTo>
                <a:cubicBezTo>
                  <a:pt x="157" y="66"/>
                  <a:pt x="157" y="66"/>
                  <a:pt x="157" y="66"/>
                </a:cubicBezTo>
                <a:cubicBezTo>
                  <a:pt x="158" y="66"/>
                  <a:pt x="159" y="66"/>
                  <a:pt x="159" y="65"/>
                </a:cubicBezTo>
                <a:close/>
                <a:moveTo>
                  <a:pt x="159" y="108"/>
                </a:moveTo>
                <a:cubicBezTo>
                  <a:pt x="159" y="118"/>
                  <a:pt x="159" y="118"/>
                  <a:pt x="159" y="118"/>
                </a:cubicBezTo>
                <a:cubicBezTo>
                  <a:pt x="156" y="120"/>
                  <a:pt x="156" y="120"/>
                  <a:pt x="156" y="120"/>
                </a:cubicBezTo>
                <a:cubicBezTo>
                  <a:pt x="154" y="121"/>
                  <a:pt x="153" y="123"/>
                  <a:pt x="154" y="126"/>
                </a:cubicBezTo>
                <a:cubicBezTo>
                  <a:pt x="159" y="136"/>
                  <a:pt x="159" y="136"/>
                  <a:pt x="159" y="136"/>
                </a:cubicBezTo>
                <a:cubicBezTo>
                  <a:pt x="159" y="160"/>
                  <a:pt x="159" y="160"/>
                  <a:pt x="159" y="160"/>
                </a:cubicBezTo>
                <a:cubicBezTo>
                  <a:pt x="159" y="159"/>
                  <a:pt x="159" y="159"/>
                  <a:pt x="159" y="159"/>
                </a:cubicBezTo>
                <a:cubicBezTo>
                  <a:pt x="158" y="157"/>
                  <a:pt x="155" y="156"/>
                  <a:pt x="153" y="157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44" y="151"/>
                  <a:pt x="144" y="151"/>
                  <a:pt x="144" y="151"/>
                </a:cubicBezTo>
                <a:cubicBezTo>
                  <a:pt x="149" y="148"/>
                  <a:pt x="149" y="148"/>
                  <a:pt x="149" y="148"/>
                </a:cubicBezTo>
                <a:cubicBezTo>
                  <a:pt x="151" y="147"/>
                  <a:pt x="152" y="145"/>
                  <a:pt x="151" y="143"/>
                </a:cubicBezTo>
                <a:cubicBezTo>
                  <a:pt x="151" y="143"/>
                  <a:pt x="151" y="143"/>
                  <a:pt x="151" y="143"/>
                </a:cubicBezTo>
                <a:cubicBezTo>
                  <a:pt x="145" y="130"/>
                  <a:pt x="145" y="130"/>
                  <a:pt x="145" y="130"/>
                </a:cubicBezTo>
                <a:cubicBezTo>
                  <a:pt x="145" y="129"/>
                  <a:pt x="144" y="129"/>
                  <a:pt x="144" y="128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6" y="109"/>
                  <a:pt x="146" y="109"/>
                  <a:pt x="146" y="109"/>
                </a:cubicBezTo>
                <a:cubicBezTo>
                  <a:pt x="147" y="111"/>
                  <a:pt x="150" y="112"/>
                  <a:pt x="152" y="111"/>
                </a:cubicBezTo>
                <a:lnTo>
                  <a:pt x="159" y="108"/>
                </a:lnTo>
                <a:close/>
                <a:moveTo>
                  <a:pt x="132" y="2"/>
                </a:moveTo>
                <a:cubicBezTo>
                  <a:pt x="123" y="7"/>
                  <a:pt x="123" y="7"/>
                  <a:pt x="123" y="7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37" y="23"/>
                  <a:pt x="137" y="23"/>
                  <a:pt x="137" y="23"/>
                </a:cubicBezTo>
                <a:cubicBezTo>
                  <a:pt x="139" y="22"/>
                  <a:pt x="142" y="22"/>
                  <a:pt x="144" y="22"/>
                </a:cubicBezTo>
                <a:cubicBezTo>
                  <a:pt x="144" y="0"/>
                  <a:pt x="144" y="0"/>
                  <a:pt x="144" y="0"/>
                </a:cubicBezTo>
                <a:cubicBezTo>
                  <a:pt x="140" y="0"/>
                  <a:pt x="136" y="1"/>
                  <a:pt x="132" y="2"/>
                </a:cubicBezTo>
                <a:close/>
                <a:moveTo>
                  <a:pt x="123" y="225"/>
                </a:moveTo>
                <a:cubicBezTo>
                  <a:pt x="144" y="216"/>
                  <a:pt x="144" y="216"/>
                  <a:pt x="144" y="216"/>
                </a:cubicBezTo>
                <a:cubicBezTo>
                  <a:pt x="144" y="187"/>
                  <a:pt x="144" y="187"/>
                  <a:pt x="144" y="187"/>
                </a:cubicBezTo>
                <a:cubicBezTo>
                  <a:pt x="135" y="191"/>
                  <a:pt x="135" y="191"/>
                  <a:pt x="135" y="191"/>
                </a:cubicBezTo>
                <a:cubicBezTo>
                  <a:pt x="133" y="192"/>
                  <a:pt x="130" y="191"/>
                  <a:pt x="129" y="189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225"/>
                  <a:pt x="123" y="225"/>
                  <a:pt x="123" y="225"/>
                </a:cubicBezTo>
                <a:close/>
                <a:moveTo>
                  <a:pt x="144" y="72"/>
                </a:moveTo>
                <a:cubicBezTo>
                  <a:pt x="144" y="89"/>
                  <a:pt x="144" y="89"/>
                  <a:pt x="144" y="89"/>
                </a:cubicBezTo>
                <a:cubicBezTo>
                  <a:pt x="142" y="90"/>
                  <a:pt x="142" y="90"/>
                  <a:pt x="142" y="90"/>
                </a:cubicBezTo>
                <a:cubicBezTo>
                  <a:pt x="140" y="91"/>
                  <a:pt x="139" y="94"/>
                  <a:pt x="140" y="96"/>
                </a:cubicBezTo>
                <a:cubicBezTo>
                  <a:pt x="144" y="104"/>
                  <a:pt x="144" y="104"/>
                  <a:pt x="144" y="104"/>
                </a:cubicBezTo>
                <a:cubicBezTo>
                  <a:pt x="144" y="128"/>
                  <a:pt x="144" y="128"/>
                  <a:pt x="144" y="128"/>
                </a:cubicBezTo>
                <a:cubicBezTo>
                  <a:pt x="143" y="127"/>
                  <a:pt x="141" y="127"/>
                  <a:pt x="139" y="128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35" y="119"/>
                  <a:pt x="135" y="119"/>
                  <a:pt x="135" y="119"/>
                </a:cubicBezTo>
                <a:cubicBezTo>
                  <a:pt x="137" y="118"/>
                  <a:pt x="138" y="115"/>
                  <a:pt x="137" y="113"/>
                </a:cubicBezTo>
                <a:cubicBezTo>
                  <a:pt x="137" y="113"/>
                  <a:pt x="137" y="113"/>
                  <a:pt x="137" y="113"/>
                </a:cubicBezTo>
                <a:cubicBezTo>
                  <a:pt x="131" y="100"/>
                  <a:pt x="131" y="100"/>
                  <a:pt x="131" y="100"/>
                </a:cubicBezTo>
                <a:cubicBezTo>
                  <a:pt x="130" y="98"/>
                  <a:pt x="128" y="97"/>
                  <a:pt x="126" y="98"/>
                </a:cubicBezTo>
                <a:cubicBezTo>
                  <a:pt x="123" y="99"/>
                  <a:pt x="123" y="99"/>
                  <a:pt x="123" y="99"/>
                </a:cubicBezTo>
                <a:cubicBezTo>
                  <a:pt x="123" y="82"/>
                  <a:pt x="123" y="82"/>
                  <a:pt x="123" y="82"/>
                </a:cubicBezTo>
                <a:cubicBezTo>
                  <a:pt x="144" y="72"/>
                  <a:pt x="144" y="72"/>
                  <a:pt x="144" y="72"/>
                </a:cubicBezTo>
                <a:close/>
                <a:moveTo>
                  <a:pt x="144" y="151"/>
                </a:moveTo>
                <a:cubicBezTo>
                  <a:pt x="144" y="162"/>
                  <a:pt x="144" y="162"/>
                  <a:pt x="144" y="162"/>
                </a:cubicBezTo>
                <a:cubicBezTo>
                  <a:pt x="125" y="171"/>
                  <a:pt x="125" y="171"/>
                  <a:pt x="125" y="171"/>
                </a:cubicBezTo>
                <a:cubicBezTo>
                  <a:pt x="124" y="171"/>
                  <a:pt x="124" y="172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lnTo>
                  <a:pt x="144" y="151"/>
                </a:lnTo>
                <a:close/>
                <a:moveTo>
                  <a:pt x="123" y="7"/>
                </a:moveTo>
                <a:cubicBezTo>
                  <a:pt x="99" y="18"/>
                  <a:pt x="99" y="18"/>
                  <a:pt x="99" y="18"/>
                </a:cubicBezTo>
                <a:cubicBezTo>
                  <a:pt x="99" y="41"/>
                  <a:pt x="99" y="41"/>
                  <a:pt x="99" y="41"/>
                </a:cubicBezTo>
                <a:cubicBezTo>
                  <a:pt x="123" y="30"/>
                  <a:pt x="123" y="30"/>
                  <a:pt x="123" y="30"/>
                </a:cubicBezTo>
                <a:cubicBezTo>
                  <a:pt x="123" y="7"/>
                  <a:pt x="123" y="7"/>
                  <a:pt x="123" y="7"/>
                </a:cubicBezTo>
                <a:close/>
                <a:moveTo>
                  <a:pt x="99" y="236"/>
                </a:moveTo>
                <a:cubicBezTo>
                  <a:pt x="100" y="236"/>
                  <a:pt x="102" y="235"/>
                  <a:pt x="103" y="235"/>
                </a:cubicBezTo>
                <a:cubicBezTo>
                  <a:pt x="123" y="225"/>
                  <a:pt x="123" y="225"/>
                  <a:pt x="123" y="225"/>
                </a:cubicBezTo>
                <a:cubicBezTo>
                  <a:pt x="123" y="177"/>
                  <a:pt x="123" y="177"/>
                  <a:pt x="123" y="177"/>
                </a:cubicBezTo>
                <a:cubicBezTo>
                  <a:pt x="123" y="176"/>
                  <a:pt x="123" y="176"/>
                  <a:pt x="123" y="176"/>
                </a:cubicBezTo>
                <a:cubicBezTo>
                  <a:pt x="122" y="175"/>
                  <a:pt x="123" y="174"/>
                  <a:pt x="123" y="172"/>
                </a:cubicBezTo>
                <a:cubicBezTo>
                  <a:pt x="123" y="161"/>
                  <a:pt x="123" y="161"/>
                  <a:pt x="123" y="161"/>
                </a:cubicBezTo>
                <a:cubicBezTo>
                  <a:pt x="121" y="162"/>
                  <a:pt x="121" y="162"/>
                  <a:pt x="121" y="162"/>
                </a:cubicBezTo>
                <a:cubicBezTo>
                  <a:pt x="119" y="163"/>
                  <a:pt x="116" y="162"/>
                  <a:pt x="115" y="159"/>
                </a:cubicBezTo>
                <a:cubicBezTo>
                  <a:pt x="109" y="147"/>
                  <a:pt x="109" y="147"/>
                  <a:pt x="109" y="147"/>
                </a:cubicBezTo>
                <a:cubicBezTo>
                  <a:pt x="108" y="145"/>
                  <a:pt x="109" y="142"/>
                  <a:pt x="111" y="141"/>
                </a:cubicBezTo>
                <a:cubicBezTo>
                  <a:pt x="123" y="135"/>
                  <a:pt x="123" y="135"/>
                  <a:pt x="123" y="135"/>
                </a:cubicBezTo>
                <a:cubicBezTo>
                  <a:pt x="123" y="125"/>
                  <a:pt x="123" y="125"/>
                  <a:pt x="123" y="125"/>
                </a:cubicBezTo>
                <a:cubicBezTo>
                  <a:pt x="107" y="132"/>
                  <a:pt x="107" y="132"/>
                  <a:pt x="107" y="132"/>
                </a:cubicBezTo>
                <a:cubicBezTo>
                  <a:pt x="105" y="133"/>
                  <a:pt x="102" y="132"/>
                  <a:pt x="101" y="130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9" y="150"/>
                  <a:pt x="99" y="151"/>
                  <a:pt x="100" y="151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6" y="164"/>
                  <a:pt x="106" y="164"/>
                  <a:pt x="106" y="164"/>
                </a:cubicBezTo>
                <a:cubicBezTo>
                  <a:pt x="107" y="166"/>
                  <a:pt x="106" y="169"/>
                  <a:pt x="104" y="170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108" y="179"/>
                  <a:pt x="108" y="179"/>
                  <a:pt x="108" y="179"/>
                </a:cubicBezTo>
                <a:cubicBezTo>
                  <a:pt x="110" y="178"/>
                  <a:pt x="113" y="179"/>
                  <a:pt x="114" y="181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0" y="194"/>
                  <a:pt x="120" y="194"/>
                  <a:pt x="120" y="194"/>
                </a:cubicBezTo>
                <a:cubicBezTo>
                  <a:pt x="121" y="196"/>
                  <a:pt x="120" y="198"/>
                  <a:pt x="118" y="199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36"/>
                  <a:pt x="99" y="236"/>
                  <a:pt x="99" y="236"/>
                </a:cubicBezTo>
                <a:close/>
                <a:moveTo>
                  <a:pt x="123" y="82"/>
                </a:moveTo>
                <a:cubicBezTo>
                  <a:pt x="123" y="99"/>
                  <a:pt x="123" y="99"/>
                  <a:pt x="123" y="99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9" y="94"/>
                  <a:pt x="99" y="94"/>
                  <a:pt x="99" y="94"/>
                </a:cubicBezTo>
                <a:lnTo>
                  <a:pt x="123" y="82"/>
                </a:lnTo>
                <a:close/>
                <a:moveTo>
                  <a:pt x="99" y="18"/>
                </a:moveTo>
                <a:cubicBezTo>
                  <a:pt x="71" y="31"/>
                  <a:pt x="71" y="31"/>
                  <a:pt x="71" y="31"/>
                </a:cubicBezTo>
                <a:cubicBezTo>
                  <a:pt x="71" y="54"/>
                  <a:pt x="71" y="54"/>
                  <a:pt x="71" y="54"/>
                </a:cubicBezTo>
                <a:cubicBezTo>
                  <a:pt x="99" y="41"/>
                  <a:pt x="99" y="41"/>
                  <a:pt x="99" y="41"/>
                </a:cubicBezTo>
                <a:cubicBezTo>
                  <a:pt x="99" y="18"/>
                  <a:pt x="99" y="18"/>
                  <a:pt x="99" y="18"/>
                </a:cubicBezTo>
                <a:close/>
                <a:moveTo>
                  <a:pt x="71" y="227"/>
                </a:moveTo>
                <a:cubicBezTo>
                  <a:pt x="77" y="235"/>
                  <a:pt x="88" y="239"/>
                  <a:pt x="99" y="236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89" y="212"/>
                  <a:pt x="89" y="212"/>
                  <a:pt x="89" y="212"/>
                </a:cubicBezTo>
                <a:cubicBezTo>
                  <a:pt x="87" y="213"/>
                  <a:pt x="85" y="213"/>
                  <a:pt x="84" y="210"/>
                </a:cubicBezTo>
                <a:cubicBezTo>
                  <a:pt x="78" y="197"/>
                  <a:pt x="78" y="197"/>
                  <a:pt x="78" y="197"/>
                </a:cubicBezTo>
                <a:cubicBezTo>
                  <a:pt x="77" y="195"/>
                  <a:pt x="78" y="193"/>
                  <a:pt x="80" y="192"/>
                </a:cubicBezTo>
                <a:cubicBezTo>
                  <a:pt x="99" y="183"/>
                  <a:pt x="99" y="183"/>
                  <a:pt x="99" y="183"/>
                </a:cubicBezTo>
                <a:cubicBezTo>
                  <a:pt x="99" y="172"/>
                  <a:pt x="99" y="172"/>
                  <a:pt x="99" y="172"/>
                </a:cubicBezTo>
                <a:cubicBezTo>
                  <a:pt x="75" y="183"/>
                  <a:pt x="75" y="183"/>
                  <a:pt x="75" y="183"/>
                </a:cubicBezTo>
                <a:cubicBezTo>
                  <a:pt x="74" y="184"/>
                  <a:pt x="72" y="183"/>
                  <a:pt x="71" y="182"/>
                </a:cubicBezTo>
                <a:cubicBezTo>
                  <a:pt x="71" y="227"/>
                  <a:pt x="71" y="227"/>
                  <a:pt x="71" y="227"/>
                </a:cubicBezTo>
                <a:close/>
                <a:moveTo>
                  <a:pt x="99" y="94"/>
                </a:moveTo>
                <a:cubicBezTo>
                  <a:pt x="99" y="111"/>
                  <a:pt x="99" y="111"/>
                  <a:pt x="99" y="111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95" y="112"/>
                  <a:pt x="94" y="115"/>
                  <a:pt x="95" y="117"/>
                </a:cubicBezTo>
                <a:cubicBezTo>
                  <a:pt x="99" y="124"/>
                  <a:pt x="99" y="124"/>
                  <a:pt x="99" y="124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7" y="149"/>
                  <a:pt x="96" y="148"/>
                  <a:pt x="94" y="149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90" y="140"/>
                  <a:pt x="90" y="140"/>
                  <a:pt x="90" y="140"/>
                </a:cubicBezTo>
                <a:cubicBezTo>
                  <a:pt x="92" y="139"/>
                  <a:pt x="93" y="136"/>
                  <a:pt x="92" y="134"/>
                </a:cubicBezTo>
                <a:cubicBezTo>
                  <a:pt x="92" y="134"/>
                  <a:pt x="92" y="134"/>
                  <a:pt x="92" y="134"/>
                </a:cubicBezTo>
                <a:cubicBezTo>
                  <a:pt x="86" y="122"/>
                  <a:pt x="86" y="122"/>
                  <a:pt x="86" y="122"/>
                </a:cubicBezTo>
                <a:cubicBezTo>
                  <a:pt x="85" y="119"/>
                  <a:pt x="82" y="118"/>
                  <a:pt x="80" y="119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lnTo>
                  <a:pt x="99" y="94"/>
                </a:lnTo>
                <a:close/>
                <a:moveTo>
                  <a:pt x="71" y="31"/>
                </a:moveTo>
                <a:cubicBezTo>
                  <a:pt x="20" y="55"/>
                  <a:pt x="20" y="55"/>
                  <a:pt x="20" y="55"/>
                </a:cubicBezTo>
                <a:cubicBezTo>
                  <a:pt x="6" y="62"/>
                  <a:pt x="0" y="78"/>
                  <a:pt x="7" y="91"/>
                </a:cubicBezTo>
                <a:cubicBezTo>
                  <a:pt x="68" y="222"/>
                  <a:pt x="68" y="222"/>
                  <a:pt x="68" y="222"/>
                </a:cubicBezTo>
                <a:cubicBezTo>
                  <a:pt x="69" y="223"/>
                  <a:pt x="70" y="225"/>
                  <a:pt x="71" y="227"/>
                </a:cubicBezTo>
                <a:cubicBezTo>
                  <a:pt x="71" y="182"/>
                  <a:pt x="71" y="182"/>
                  <a:pt x="71" y="182"/>
                </a:cubicBezTo>
                <a:cubicBezTo>
                  <a:pt x="71" y="182"/>
                  <a:pt x="70" y="181"/>
                  <a:pt x="70" y="181"/>
                </a:cubicBezTo>
                <a:cubicBezTo>
                  <a:pt x="64" y="168"/>
                  <a:pt x="64" y="168"/>
                  <a:pt x="64" y="168"/>
                </a:cubicBezTo>
                <a:cubicBezTo>
                  <a:pt x="63" y="166"/>
                  <a:pt x="64" y="163"/>
                  <a:pt x="66" y="162"/>
                </a:cubicBezTo>
                <a:cubicBezTo>
                  <a:pt x="71" y="160"/>
                  <a:pt x="71" y="160"/>
                  <a:pt x="71" y="160"/>
                </a:cubicBezTo>
                <a:cubicBezTo>
                  <a:pt x="71" y="149"/>
                  <a:pt x="71" y="149"/>
                  <a:pt x="71" y="149"/>
                </a:cubicBezTo>
                <a:cubicBezTo>
                  <a:pt x="62" y="153"/>
                  <a:pt x="62" y="153"/>
                  <a:pt x="62" y="153"/>
                </a:cubicBezTo>
                <a:cubicBezTo>
                  <a:pt x="60" y="154"/>
                  <a:pt x="57" y="153"/>
                  <a:pt x="56" y="151"/>
                </a:cubicBezTo>
                <a:cubicBezTo>
                  <a:pt x="50" y="138"/>
                  <a:pt x="50" y="138"/>
                  <a:pt x="50" y="138"/>
                </a:cubicBezTo>
                <a:cubicBezTo>
                  <a:pt x="49" y="136"/>
                  <a:pt x="50" y="134"/>
                  <a:pt x="52" y="133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71" y="107"/>
                  <a:pt x="71" y="107"/>
                  <a:pt x="71" y="107"/>
                </a:cubicBezTo>
                <a:cubicBezTo>
                  <a:pt x="53" y="115"/>
                  <a:pt x="53" y="115"/>
                  <a:pt x="53" y="115"/>
                </a:cubicBezTo>
                <a:cubicBezTo>
                  <a:pt x="46" y="118"/>
                  <a:pt x="38" y="116"/>
                  <a:pt x="35" y="109"/>
                </a:cubicBezTo>
                <a:cubicBezTo>
                  <a:pt x="26" y="89"/>
                  <a:pt x="26" y="89"/>
                  <a:pt x="26" y="89"/>
                </a:cubicBezTo>
                <a:cubicBezTo>
                  <a:pt x="23" y="83"/>
                  <a:pt x="26" y="75"/>
                  <a:pt x="33" y="72"/>
                </a:cubicBezTo>
                <a:cubicBezTo>
                  <a:pt x="71" y="54"/>
                  <a:pt x="71" y="54"/>
                  <a:pt x="71" y="54"/>
                </a:cubicBezTo>
                <a:lnTo>
                  <a:pt x="71" y="31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0" name="Google Shape;3150;p67"/>
          <p:cNvSpPr/>
          <p:nvPr/>
        </p:nvSpPr>
        <p:spPr>
          <a:xfrm>
            <a:off x="3588019" y="3055779"/>
            <a:ext cx="6270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1" name="Google Shape;3151;p67"/>
          <p:cNvSpPr/>
          <p:nvPr/>
        </p:nvSpPr>
        <p:spPr>
          <a:xfrm>
            <a:off x="3613419" y="2992279"/>
            <a:ext cx="5763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2" name="Google Shape;3152;p67"/>
          <p:cNvSpPr/>
          <p:nvPr/>
        </p:nvSpPr>
        <p:spPr>
          <a:xfrm>
            <a:off x="3840432" y="2927191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3" name="Google Shape;3153;p67"/>
          <p:cNvSpPr/>
          <p:nvPr/>
        </p:nvSpPr>
        <p:spPr>
          <a:xfrm>
            <a:off x="3862657" y="2693829"/>
            <a:ext cx="77700" cy="2541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4" name="Google Shape;3154;p67"/>
          <p:cNvSpPr/>
          <p:nvPr/>
        </p:nvSpPr>
        <p:spPr>
          <a:xfrm>
            <a:off x="3840432" y="2681129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5" name="Google Shape;3155;p67"/>
          <p:cNvSpPr/>
          <p:nvPr/>
        </p:nvSpPr>
        <p:spPr>
          <a:xfrm>
            <a:off x="4026169" y="2927191"/>
            <a:ext cx="119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6" name="Google Shape;3156;p67"/>
          <p:cNvSpPr/>
          <p:nvPr/>
        </p:nvSpPr>
        <p:spPr>
          <a:xfrm>
            <a:off x="4046807" y="2693829"/>
            <a:ext cx="76200" cy="2541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7" name="Google Shape;3157;p67"/>
          <p:cNvSpPr/>
          <p:nvPr/>
        </p:nvSpPr>
        <p:spPr>
          <a:xfrm>
            <a:off x="4026169" y="2681129"/>
            <a:ext cx="119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8" name="Google Shape;3158;p67"/>
          <p:cNvSpPr/>
          <p:nvPr/>
        </p:nvSpPr>
        <p:spPr>
          <a:xfrm>
            <a:off x="3657869" y="2927191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9" name="Google Shape;3159;p67"/>
          <p:cNvSpPr/>
          <p:nvPr/>
        </p:nvSpPr>
        <p:spPr>
          <a:xfrm>
            <a:off x="3678507" y="2693829"/>
            <a:ext cx="79500" cy="2541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0" name="Google Shape;3160;p67"/>
          <p:cNvSpPr/>
          <p:nvPr/>
        </p:nvSpPr>
        <p:spPr>
          <a:xfrm>
            <a:off x="3657869" y="2681129"/>
            <a:ext cx="1221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1" name="Google Shape;3161;p67"/>
          <p:cNvSpPr/>
          <p:nvPr/>
        </p:nvSpPr>
        <p:spPr>
          <a:xfrm>
            <a:off x="3613419" y="2611279"/>
            <a:ext cx="576300" cy="31800"/>
          </a:xfrm>
          <a:prstGeom prst="rect">
            <a:avLst/>
          </a:pr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2" name="Google Shape;3162;p67"/>
          <p:cNvSpPr/>
          <p:nvPr/>
        </p:nvSpPr>
        <p:spPr>
          <a:xfrm>
            <a:off x="3613419" y="2427129"/>
            <a:ext cx="576263" cy="184150"/>
          </a:xfrm>
          <a:custGeom>
            <a:avLst/>
            <a:gdLst/>
            <a:ahLst/>
            <a:cxnLst/>
            <a:rect l="l" t="t" r="r" b="b"/>
            <a:pathLst>
              <a:path w="363" h="116" extrusionOk="0">
                <a:moveTo>
                  <a:pt x="181" y="0"/>
                </a:moveTo>
                <a:lnTo>
                  <a:pt x="363" y="116"/>
                </a:lnTo>
                <a:lnTo>
                  <a:pt x="0" y="116"/>
                </a:lnTo>
                <a:lnTo>
                  <a:pt x="181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3" name="Google Shape;3163;p67"/>
          <p:cNvSpPr/>
          <p:nvPr/>
        </p:nvSpPr>
        <p:spPr>
          <a:xfrm>
            <a:off x="2029094" y="2593816"/>
            <a:ext cx="800100" cy="522288"/>
          </a:xfrm>
          <a:custGeom>
            <a:avLst/>
            <a:gdLst/>
            <a:ahLst/>
            <a:cxnLst/>
            <a:rect l="l" t="t" r="r" b="b"/>
            <a:pathLst>
              <a:path w="367" h="240" extrusionOk="0">
                <a:moveTo>
                  <a:pt x="82" y="27"/>
                </a:moveTo>
                <a:cubicBezTo>
                  <a:pt x="367" y="120"/>
                  <a:pt x="367" y="120"/>
                  <a:pt x="367" y="120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107" y="177"/>
                  <a:pt x="127" y="162"/>
                  <a:pt x="127" y="143"/>
                </a:cubicBezTo>
                <a:cubicBezTo>
                  <a:pt x="127" y="87"/>
                  <a:pt x="127" y="87"/>
                  <a:pt x="127" y="87"/>
                </a:cubicBezTo>
                <a:cubicBezTo>
                  <a:pt x="138" y="87"/>
                  <a:pt x="138" y="87"/>
                  <a:pt x="138" y="87"/>
                </a:cubicBezTo>
                <a:cubicBezTo>
                  <a:pt x="138" y="64"/>
                  <a:pt x="138" y="64"/>
                  <a:pt x="138" y="64"/>
                </a:cubicBezTo>
                <a:cubicBezTo>
                  <a:pt x="127" y="64"/>
                  <a:pt x="127" y="64"/>
                  <a:pt x="127" y="64"/>
                </a:cubicBezTo>
                <a:cubicBezTo>
                  <a:pt x="102" y="64"/>
                  <a:pt x="102" y="64"/>
                  <a:pt x="102" y="64"/>
                </a:cubicBezTo>
                <a:cubicBezTo>
                  <a:pt x="91" y="64"/>
                  <a:pt x="91" y="64"/>
                  <a:pt x="91" y="64"/>
                </a:cubicBezTo>
                <a:cubicBezTo>
                  <a:pt x="91" y="87"/>
                  <a:pt x="91" y="87"/>
                  <a:pt x="91" y="87"/>
                </a:cubicBezTo>
                <a:cubicBezTo>
                  <a:pt x="102" y="87"/>
                  <a:pt x="102" y="87"/>
                  <a:pt x="102" y="87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102" y="150"/>
                  <a:pt x="93" y="156"/>
                  <a:pt x="82" y="156"/>
                </a:cubicBezTo>
                <a:lnTo>
                  <a:pt x="82" y="27"/>
                </a:lnTo>
                <a:close/>
                <a:moveTo>
                  <a:pt x="0" y="0"/>
                </a:moveTo>
                <a:cubicBezTo>
                  <a:pt x="82" y="27"/>
                  <a:pt x="82" y="27"/>
                  <a:pt x="82" y="27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82" y="156"/>
                  <a:pt x="82" y="156"/>
                  <a:pt x="82" y="156"/>
                </a:cubicBezTo>
                <a:cubicBezTo>
                  <a:pt x="71" y="156"/>
                  <a:pt x="62" y="150"/>
                  <a:pt x="62" y="143"/>
                </a:cubicBezTo>
                <a:cubicBezTo>
                  <a:pt x="62" y="87"/>
                  <a:pt x="62" y="87"/>
                  <a:pt x="62" y="87"/>
                </a:cubicBezTo>
                <a:cubicBezTo>
                  <a:pt x="73" y="87"/>
                  <a:pt x="73" y="87"/>
                  <a:pt x="73" y="87"/>
                </a:cubicBezTo>
                <a:cubicBezTo>
                  <a:pt x="73" y="64"/>
                  <a:pt x="73" y="64"/>
                  <a:pt x="73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37" y="64"/>
                  <a:pt x="37" y="64"/>
                  <a:pt x="37" y="64"/>
                </a:cubicBezTo>
                <a:cubicBezTo>
                  <a:pt x="26" y="64"/>
                  <a:pt x="26" y="64"/>
                  <a:pt x="26" y="64"/>
                </a:cubicBezTo>
                <a:cubicBezTo>
                  <a:pt x="26" y="87"/>
                  <a:pt x="26" y="87"/>
                  <a:pt x="26" y="87"/>
                </a:cubicBezTo>
                <a:cubicBezTo>
                  <a:pt x="37" y="87"/>
                  <a:pt x="37" y="87"/>
                  <a:pt x="37" y="87"/>
                </a:cubicBezTo>
                <a:cubicBezTo>
                  <a:pt x="37" y="143"/>
                  <a:pt x="37" y="143"/>
                  <a:pt x="37" y="143"/>
                </a:cubicBezTo>
                <a:cubicBezTo>
                  <a:pt x="37" y="162"/>
                  <a:pt x="57" y="177"/>
                  <a:pt x="82" y="177"/>
                </a:cubicBezTo>
                <a:cubicBezTo>
                  <a:pt x="82" y="177"/>
                  <a:pt x="82" y="177"/>
                  <a:pt x="82" y="177"/>
                </a:cubicBezTo>
                <a:cubicBezTo>
                  <a:pt x="82" y="213"/>
                  <a:pt x="82" y="213"/>
                  <a:pt x="82" y="213"/>
                </a:cubicBezTo>
                <a:cubicBezTo>
                  <a:pt x="0" y="240"/>
                  <a:pt x="0" y="240"/>
                  <a:pt x="0" y="240"/>
                </a:cubicBezTo>
                <a:lnTo>
                  <a:pt x="0" y="0"/>
                </a:ln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4" name="Google Shape;3164;p67"/>
          <p:cNvSpPr/>
          <p:nvPr/>
        </p:nvSpPr>
        <p:spPr>
          <a:xfrm>
            <a:off x="3794394" y="3166904"/>
            <a:ext cx="187325" cy="327025"/>
          </a:xfrm>
          <a:custGeom>
            <a:avLst/>
            <a:gdLst/>
            <a:ahLst/>
            <a:cxnLst/>
            <a:rect l="l" t="t" r="r" b="b"/>
            <a:pathLst>
              <a:path w="86" h="150" extrusionOk="0">
                <a:moveTo>
                  <a:pt x="37" y="128"/>
                </a:moveTo>
                <a:cubicBezTo>
                  <a:pt x="36" y="127"/>
                  <a:pt x="35" y="127"/>
                  <a:pt x="34" y="127"/>
                </a:cubicBezTo>
                <a:cubicBezTo>
                  <a:pt x="34" y="150"/>
                  <a:pt x="34" y="150"/>
                  <a:pt x="34" y="150"/>
                </a:cubicBezTo>
                <a:cubicBezTo>
                  <a:pt x="39" y="150"/>
                  <a:pt x="44" y="147"/>
                  <a:pt x="45" y="142"/>
                </a:cubicBezTo>
                <a:cubicBezTo>
                  <a:pt x="47" y="136"/>
                  <a:pt x="43" y="129"/>
                  <a:pt x="37" y="128"/>
                </a:cubicBezTo>
                <a:close/>
                <a:moveTo>
                  <a:pt x="34" y="118"/>
                </a:moveTo>
                <a:cubicBezTo>
                  <a:pt x="34" y="51"/>
                  <a:pt x="34" y="51"/>
                  <a:pt x="34" y="51"/>
                </a:cubicBezTo>
                <a:cubicBezTo>
                  <a:pt x="39" y="48"/>
                  <a:pt x="45" y="46"/>
                  <a:pt x="51" y="46"/>
                </a:cubicBezTo>
                <a:cubicBezTo>
                  <a:pt x="61" y="8"/>
                  <a:pt x="61" y="8"/>
                  <a:pt x="61" y="8"/>
                </a:cubicBezTo>
                <a:cubicBezTo>
                  <a:pt x="62" y="3"/>
                  <a:pt x="67" y="0"/>
                  <a:pt x="72" y="1"/>
                </a:cubicBezTo>
                <a:cubicBezTo>
                  <a:pt x="77" y="2"/>
                  <a:pt x="80" y="7"/>
                  <a:pt x="78" y="12"/>
                </a:cubicBezTo>
                <a:cubicBezTo>
                  <a:pt x="69" y="51"/>
                  <a:pt x="69" y="51"/>
                  <a:pt x="69" y="51"/>
                </a:cubicBezTo>
                <a:cubicBezTo>
                  <a:pt x="79" y="57"/>
                  <a:pt x="86" y="68"/>
                  <a:pt x="82" y="84"/>
                </a:cubicBezTo>
                <a:cubicBezTo>
                  <a:pt x="82" y="84"/>
                  <a:pt x="79" y="97"/>
                  <a:pt x="77" y="103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12"/>
                  <a:pt x="86" y="117"/>
                  <a:pt x="86" y="117"/>
                </a:cubicBezTo>
                <a:cubicBezTo>
                  <a:pt x="83" y="130"/>
                  <a:pt x="83" y="130"/>
                  <a:pt x="83" y="130"/>
                </a:cubicBezTo>
                <a:lnTo>
                  <a:pt x="34" y="118"/>
                </a:lnTo>
                <a:close/>
                <a:moveTo>
                  <a:pt x="34" y="127"/>
                </a:moveTo>
                <a:cubicBezTo>
                  <a:pt x="29" y="127"/>
                  <a:pt x="24" y="131"/>
                  <a:pt x="23" y="136"/>
                </a:cubicBezTo>
                <a:cubicBezTo>
                  <a:pt x="21" y="142"/>
                  <a:pt x="25" y="148"/>
                  <a:pt x="31" y="150"/>
                </a:cubicBezTo>
                <a:cubicBezTo>
                  <a:pt x="32" y="150"/>
                  <a:pt x="33" y="150"/>
                  <a:pt x="34" y="150"/>
                </a:cubicBezTo>
                <a:cubicBezTo>
                  <a:pt x="34" y="127"/>
                  <a:pt x="34" y="127"/>
                  <a:pt x="34" y="127"/>
                </a:cubicBezTo>
                <a:close/>
                <a:moveTo>
                  <a:pt x="34" y="51"/>
                </a:moveTo>
                <a:cubicBezTo>
                  <a:pt x="34" y="118"/>
                  <a:pt x="34" y="118"/>
                  <a:pt x="34" y="118"/>
                </a:cubicBezTo>
                <a:cubicBezTo>
                  <a:pt x="0" y="109"/>
                  <a:pt x="0" y="109"/>
                  <a:pt x="0" y="109"/>
                </a:cubicBezTo>
                <a:cubicBezTo>
                  <a:pt x="3" y="96"/>
                  <a:pt x="3" y="96"/>
                  <a:pt x="3" y="96"/>
                </a:cubicBezTo>
                <a:cubicBezTo>
                  <a:pt x="3" y="96"/>
                  <a:pt x="16" y="97"/>
                  <a:pt x="18" y="88"/>
                </a:cubicBezTo>
                <a:cubicBezTo>
                  <a:pt x="20" y="80"/>
                  <a:pt x="23" y="69"/>
                  <a:pt x="23" y="69"/>
                </a:cubicBezTo>
                <a:cubicBezTo>
                  <a:pt x="25" y="61"/>
                  <a:pt x="29" y="55"/>
                  <a:pt x="34" y="51"/>
                </a:cubicBez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5" name="Google Shape;3165;p67"/>
          <p:cNvSpPr/>
          <p:nvPr/>
        </p:nvSpPr>
        <p:spPr>
          <a:xfrm>
            <a:off x="2159269" y="2046129"/>
            <a:ext cx="376238" cy="460375"/>
          </a:xfrm>
          <a:custGeom>
            <a:avLst/>
            <a:gdLst/>
            <a:ahLst/>
            <a:cxnLst/>
            <a:rect l="l" t="t" r="r" b="b"/>
            <a:pathLst>
              <a:path w="172" h="211" extrusionOk="0">
                <a:moveTo>
                  <a:pt x="121" y="0"/>
                </a:moveTo>
                <a:cubicBezTo>
                  <a:pt x="172" y="0"/>
                  <a:pt x="172" y="0"/>
                  <a:pt x="172" y="0"/>
                </a:cubicBezTo>
                <a:cubicBezTo>
                  <a:pt x="172" y="9"/>
                  <a:pt x="172" y="9"/>
                  <a:pt x="172" y="9"/>
                </a:cubicBezTo>
                <a:cubicBezTo>
                  <a:pt x="121" y="9"/>
                  <a:pt x="121" y="9"/>
                  <a:pt x="121" y="9"/>
                </a:cubicBezTo>
                <a:cubicBezTo>
                  <a:pt x="121" y="0"/>
                  <a:pt x="121" y="0"/>
                  <a:pt x="121" y="0"/>
                </a:cubicBezTo>
                <a:close/>
                <a:moveTo>
                  <a:pt x="121" y="37"/>
                </a:moveTo>
                <a:cubicBezTo>
                  <a:pt x="172" y="37"/>
                  <a:pt x="172" y="37"/>
                  <a:pt x="172" y="37"/>
                </a:cubicBezTo>
                <a:cubicBezTo>
                  <a:pt x="172" y="183"/>
                  <a:pt x="172" y="183"/>
                  <a:pt x="172" y="183"/>
                </a:cubicBezTo>
                <a:cubicBezTo>
                  <a:pt x="172" y="198"/>
                  <a:pt x="159" y="211"/>
                  <a:pt x="143" y="211"/>
                </a:cubicBezTo>
                <a:cubicBezTo>
                  <a:pt x="121" y="211"/>
                  <a:pt x="121" y="211"/>
                  <a:pt x="121" y="211"/>
                </a:cubicBezTo>
                <a:cubicBezTo>
                  <a:pt x="121" y="166"/>
                  <a:pt x="121" y="166"/>
                  <a:pt x="121" y="166"/>
                </a:cubicBezTo>
                <a:cubicBezTo>
                  <a:pt x="122" y="166"/>
                  <a:pt x="123" y="166"/>
                  <a:pt x="124" y="165"/>
                </a:cubicBezTo>
                <a:cubicBezTo>
                  <a:pt x="130" y="163"/>
                  <a:pt x="134" y="159"/>
                  <a:pt x="138" y="153"/>
                </a:cubicBezTo>
                <a:cubicBezTo>
                  <a:pt x="142" y="145"/>
                  <a:pt x="145" y="137"/>
                  <a:pt x="145" y="128"/>
                </a:cubicBezTo>
                <a:cubicBezTo>
                  <a:pt x="145" y="115"/>
                  <a:pt x="140" y="108"/>
                  <a:pt x="131" y="108"/>
                </a:cubicBezTo>
                <a:cubicBezTo>
                  <a:pt x="128" y="108"/>
                  <a:pt x="125" y="109"/>
                  <a:pt x="121" y="111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21" y="37"/>
                  <a:pt x="121" y="37"/>
                  <a:pt x="121" y="37"/>
                </a:cubicBezTo>
                <a:close/>
                <a:moveTo>
                  <a:pt x="121" y="156"/>
                </a:moveTo>
                <a:cubicBezTo>
                  <a:pt x="123" y="155"/>
                  <a:pt x="126" y="152"/>
                  <a:pt x="129" y="146"/>
                </a:cubicBezTo>
                <a:cubicBezTo>
                  <a:pt x="131" y="140"/>
                  <a:pt x="133" y="134"/>
                  <a:pt x="133" y="129"/>
                </a:cubicBezTo>
                <a:cubicBezTo>
                  <a:pt x="133" y="123"/>
                  <a:pt x="132" y="119"/>
                  <a:pt x="129" y="117"/>
                </a:cubicBezTo>
                <a:cubicBezTo>
                  <a:pt x="129" y="117"/>
                  <a:pt x="128" y="116"/>
                  <a:pt x="127" y="116"/>
                </a:cubicBezTo>
                <a:cubicBezTo>
                  <a:pt x="126" y="116"/>
                  <a:pt x="124" y="117"/>
                  <a:pt x="123" y="117"/>
                </a:cubicBezTo>
                <a:cubicBezTo>
                  <a:pt x="122" y="117"/>
                  <a:pt x="121" y="117"/>
                  <a:pt x="121" y="118"/>
                </a:cubicBezTo>
                <a:lnTo>
                  <a:pt x="121" y="156"/>
                </a:lnTo>
                <a:close/>
                <a:moveTo>
                  <a:pt x="98" y="0"/>
                </a:moveTo>
                <a:cubicBezTo>
                  <a:pt x="121" y="0"/>
                  <a:pt x="121" y="0"/>
                  <a:pt x="121" y="0"/>
                </a:cubicBezTo>
                <a:cubicBezTo>
                  <a:pt x="121" y="9"/>
                  <a:pt x="121" y="9"/>
                  <a:pt x="121" y="9"/>
                </a:cubicBezTo>
                <a:cubicBezTo>
                  <a:pt x="98" y="9"/>
                  <a:pt x="98" y="9"/>
                  <a:pt x="98" y="9"/>
                </a:cubicBezTo>
                <a:cubicBezTo>
                  <a:pt x="98" y="0"/>
                  <a:pt x="98" y="0"/>
                  <a:pt x="98" y="0"/>
                </a:cubicBezTo>
                <a:close/>
                <a:moveTo>
                  <a:pt x="98" y="37"/>
                </a:moveTo>
                <a:cubicBezTo>
                  <a:pt x="121" y="37"/>
                  <a:pt x="121" y="37"/>
                  <a:pt x="121" y="37"/>
                </a:cubicBezTo>
                <a:cubicBezTo>
                  <a:pt x="121" y="86"/>
                  <a:pt x="121" y="86"/>
                  <a:pt x="121" y="86"/>
                </a:cubicBezTo>
                <a:cubicBezTo>
                  <a:pt x="110" y="88"/>
                  <a:pt x="110" y="88"/>
                  <a:pt x="110" y="88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8" y="90"/>
                  <a:pt x="98" y="90"/>
                  <a:pt x="98" y="90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0" y="81"/>
                  <a:pt x="99" y="81"/>
                  <a:pt x="98" y="80"/>
                </a:cubicBezTo>
                <a:cubicBezTo>
                  <a:pt x="98" y="37"/>
                  <a:pt x="98" y="37"/>
                  <a:pt x="98" y="37"/>
                </a:cubicBezTo>
                <a:close/>
                <a:moveTo>
                  <a:pt x="121" y="211"/>
                </a:moveTo>
                <a:cubicBezTo>
                  <a:pt x="98" y="211"/>
                  <a:pt x="98" y="211"/>
                  <a:pt x="98" y="211"/>
                </a:cubicBezTo>
                <a:cubicBezTo>
                  <a:pt x="98" y="160"/>
                  <a:pt x="98" y="160"/>
                  <a:pt x="98" y="160"/>
                </a:cubicBezTo>
                <a:cubicBezTo>
                  <a:pt x="99" y="161"/>
                  <a:pt x="100" y="162"/>
                  <a:pt x="101" y="163"/>
                </a:cubicBezTo>
                <a:cubicBezTo>
                  <a:pt x="103" y="166"/>
                  <a:pt x="107" y="167"/>
                  <a:pt x="112" y="167"/>
                </a:cubicBezTo>
                <a:cubicBezTo>
                  <a:pt x="115" y="167"/>
                  <a:pt x="118" y="167"/>
                  <a:pt x="121" y="166"/>
                </a:cubicBezTo>
                <a:cubicBezTo>
                  <a:pt x="121" y="211"/>
                  <a:pt x="121" y="211"/>
                  <a:pt x="121" y="211"/>
                </a:cubicBezTo>
                <a:close/>
                <a:moveTo>
                  <a:pt x="121" y="118"/>
                </a:moveTo>
                <a:cubicBezTo>
                  <a:pt x="120" y="118"/>
                  <a:pt x="120" y="118"/>
                  <a:pt x="120" y="119"/>
                </a:cubicBezTo>
                <a:cubicBezTo>
                  <a:pt x="113" y="148"/>
                  <a:pt x="113" y="148"/>
                  <a:pt x="113" y="148"/>
                </a:cubicBezTo>
                <a:cubicBezTo>
                  <a:pt x="113" y="149"/>
                  <a:pt x="113" y="150"/>
                  <a:pt x="113" y="151"/>
                </a:cubicBezTo>
                <a:cubicBezTo>
                  <a:pt x="113" y="154"/>
                  <a:pt x="115" y="156"/>
                  <a:pt x="119" y="156"/>
                </a:cubicBezTo>
                <a:cubicBezTo>
                  <a:pt x="120" y="156"/>
                  <a:pt x="120" y="156"/>
                  <a:pt x="121" y="156"/>
                </a:cubicBezTo>
                <a:lnTo>
                  <a:pt x="121" y="118"/>
                </a:lnTo>
                <a:close/>
                <a:moveTo>
                  <a:pt x="71" y="0"/>
                </a:moveTo>
                <a:cubicBezTo>
                  <a:pt x="98" y="0"/>
                  <a:pt x="98" y="0"/>
                  <a:pt x="98" y="0"/>
                </a:cubicBezTo>
                <a:cubicBezTo>
                  <a:pt x="98" y="9"/>
                  <a:pt x="98" y="9"/>
                  <a:pt x="98" y="9"/>
                </a:cubicBezTo>
                <a:cubicBezTo>
                  <a:pt x="71" y="9"/>
                  <a:pt x="71" y="9"/>
                  <a:pt x="71" y="9"/>
                </a:cubicBezTo>
                <a:cubicBezTo>
                  <a:pt x="71" y="0"/>
                  <a:pt x="71" y="0"/>
                  <a:pt x="71" y="0"/>
                </a:cubicBezTo>
                <a:close/>
                <a:moveTo>
                  <a:pt x="71" y="37"/>
                </a:moveTo>
                <a:cubicBezTo>
                  <a:pt x="98" y="37"/>
                  <a:pt x="98" y="37"/>
                  <a:pt x="98" y="37"/>
                </a:cubicBezTo>
                <a:cubicBezTo>
                  <a:pt x="98" y="80"/>
                  <a:pt x="98" y="80"/>
                  <a:pt x="98" y="80"/>
                </a:cubicBezTo>
                <a:cubicBezTo>
                  <a:pt x="96" y="80"/>
                  <a:pt x="94" y="80"/>
                  <a:pt x="91" y="80"/>
                </a:cubicBezTo>
                <a:cubicBezTo>
                  <a:pt x="85" y="80"/>
                  <a:pt x="78" y="83"/>
                  <a:pt x="71" y="88"/>
                </a:cubicBezTo>
                <a:cubicBezTo>
                  <a:pt x="71" y="37"/>
                  <a:pt x="71" y="37"/>
                  <a:pt x="71" y="37"/>
                </a:cubicBezTo>
                <a:close/>
                <a:moveTo>
                  <a:pt x="98" y="211"/>
                </a:moveTo>
                <a:cubicBezTo>
                  <a:pt x="71" y="211"/>
                  <a:pt x="71" y="211"/>
                  <a:pt x="71" y="211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82" y="166"/>
                  <a:pt x="82" y="166"/>
                  <a:pt x="82" y="166"/>
                </a:cubicBezTo>
                <a:cubicBezTo>
                  <a:pt x="98" y="90"/>
                  <a:pt x="98" y="90"/>
                  <a:pt x="98" y="90"/>
                </a:cubicBezTo>
                <a:cubicBezTo>
                  <a:pt x="98" y="141"/>
                  <a:pt x="98" y="141"/>
                  <a:pt x="98" y="141"/>
                </a:cubicBezTo>
                <a:cubicBezTo>
                  <a:pt x="97" y="146"/>
                  <a:pt x="97" y="146"/>
                  <a:pt x="97" y="146"/>
                </a:cubicBezTo>
                <a:cubicBezTo>
                  <a:pt x="97" y="148"/>
                  <a:pt x="97" y="150"/>
                  <a:pt x="97" y="152"/>
                </a:cubicBezTo>
                <a:cubicBezTo>
                  <a:pt x="97" y="155"/>
                  <a:pt x="97" y="158"/>
                  <a:pt x="98" y="160"/>
                </a:cubicBezTo>
                <a:cubicBezTo>
                  <a:pt x="98" y="211"/>
                  <a:pt x="98" y="211"/>
                  <a:pt x="98" y="211"/>
                </a:cubicBezTo>
                <a:close/>
                <a:moveTo>
                  <a:pt x="71" y="137"/>
                </a:moveTo>
                <a:cubicBezTo>
                  <a:pt x="74" y="124"/>
                  <a:pt x="74" y="124"/>
                  <a:pt x="74" y="124"/>
                </a:cubicBezTo>
                <a:cubicBezTo>
                  <a:pt x="73" y="124"/>
                  <a:pt x="72" y="124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lose/>
                <a:moveTo>
                  <a:pt x="71" y="118"/>
                </a:moveTo>
                <a:cubicBezTo>
                  <a:pt x="73" y="118"/>
                  <a:pt x="74" y="119"/>
                  <a:pt x="75" y="119"/>
                </a:cubicBezTo>
                <a:cubicBezTo>
                  <a:pt x="82" y="88"/>
                  <a:pt x="82" y="88"/>
                  <a:pt x="82" y="88"/>
                </a:cubicBezTo>
                <a:cubicBezTo>
                  <a:pt x="79" y="90"/>
                  <a:pt x="75" y="93"/>
                  <a:pt x="71" y="98"/>
                </a:cubicBezTo>
                <a:lnTo>
                  <a:pt x="71" y="118"/>
                </a:lnTo>
                <a:close/>
                <a:moveTo>
                  <a:pt x="60" y="0"/>
                </a:moveTo>
                <a:cubicBezTo>
                  <a:pt x="71" y="0"/>
                  <a:pt x="71" y="0"/>
                  <a:pt x="71" y="0"/>
                </a:cubicBezTo>
                <a:cubicBezTo>
                  <a:pt x="71" y="9"/>
                  <a:pt x="71" y="9"/>
                  <a:pt x="71" y="9"/>
                </a:cubicBezTo>
                <a:cubicBezTo>
                  <a:pt x="60" y="9"/>
                  <a:pt x="60" y="9"/>
                  <a:pt x="60" y="9"/>
                </a:cubicBezTo>
                <a:cubicBezTo>
                  <a:pt x="60" y="0"/>
                  <a:pt x="60" y="0"/>
                  <a:pt x="60" y="0"/>
                </a:cubicBezTo>
                <a:close/>
                <a:moveTo>
                  <a:pt x="60" y="37"/>
                </a:moveTo>
                <a:cubicBezTo>
                  <a:pt x="71" y="37"/>
                  <a:pt x="71" y="37"/>
                  <a:pt x="71" y="37"/>
                </a:cubicBezTo>
                <a:cubicBezTo>
                  <a:pt x="71" y="88"/>
                  <a:pt x="71" y="88"/>
                  <a:pt x="71" y="88"/>
                </a:cubicBezTo>
                <a:cubicBezTo>
                  <a:pt x="71" y="89"/>
                  <a:pt x="71" y="89"/>
                  <a:pt x="71" y="89"/>
                </a:cubicBezTo>
                <a:cubicBezTo>
                  <a:pt x="67" y="92"/>
                  <a:pt x="64" y="96"/>
                  <a:pt x="60" y="100"/>
                </a:cubicBezTo>
                <a:cubicBezTo>
                  <a:pt x="60" y="37"/>
                  <a:pt x="60" y="37"/>
                  <a:pt x="60" y="37"/>
                </a:cubicBezTo>
                <a:close/>
                <a:moveTo>
                  <a:pt x="71" y="211"/>
                </a:moveTo>
                <a:cubicBezTo>
                  <a:pt x="60" y="211"/>
                  <a:pt x="60" y="211"/>
                  <a:pt x="60" y="211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4" y="121"/>
                  <a:pt x="68" y="122"/>
                  <a:pt x="71" y="123"/>
                </a:cubicBezTo>
                <a:cubicBezTo>
                  <a:pt x="71" y="137"/>
                  <a:pt x="71" y="137"/>
                  <a:pt x="71" y="137"/>
                </a:cubicBezTo>
                <a:cubicBezTo>
                  <a:pt x="65" y="166"/>
                  <a:pt x="65" y="166"/>
                  <a:pt x="65" y="166"/>
                </a:cubicBezTo>
                <a:cubicBezTo>
                  <a:pt x="71" y="166"/>
                  <a:pt x="71" y="166"/>
                  <a:pt x="71" y="166"/>
                </a:cubicBezTo>
                <a:cubicBezTo>
                  <a:pt x="71" y="211"/>
                  <a:pt x="71" y="211"/>
                  <a:pt x="71" y="211"/>
                </a:cubicBezTo>
                <a:close/>
                <a:moveTo>
                  <a:pt x="71" y="98"/>
                </a:moveTo>
                <a:cubicBezTo>
                  <a:pt x="68" y="102"/>
                  <a:pt x="65" y="108"/>
                  <a:pt x="61" y="115"/>
                </a:cubicBezTo>
                <a:cubicBezTo>
                  <a:pt x="65" y="116"/>
                  <a:pt x="68" y="117"/>
                  <a:pt x="71" y="118"/>
                </a:cubicBezTo>
                <a:lnTo>
                  <a:pt x="71" y="98"/>
                </a:lnTo>
                <a:close/>
                <a:moveTo>
                  <a:pt x="29" y="0"/>
                </a:moveTo>
                <a:cubicBezTo>
                  <a:pt x="60" y="0"/>
                  <a:pt x="60" y="0"/>
                  <a:pt x="60" y="0"/>
                </a:cubicBezTo>
                <a:cubicBezTo>
                  <a:pt x="60" y="9"/>
                  <a:pt x="60" y="9"/>
                  <a:pt x="60" y="9"/>
                </a:cubicBezTo>
                <a:cubicBezTo>
                  <a:pt x="26" y="9"/>
                  <a:pt x="26" y="9"/>
                  <a:pt x="26" y="9"/>
                </a:cubicBezTo>
                <a:cubicBezTo>
                  <a:pt x="18" y="9"/>
                  <a:pt x="12" y="15"/>
                  <a:pt x="12" y="23"/>
                </a:cubicBezTo>
                <a:cubicBezTo>
                  <a:pt x="12" y="23"/>
                  <a:pt x="12" y="23"/>
                  <a:pt x="12" y="23"/>
                </a:cubicBezTo>
                <a:cubicBezTo>
                  <a:pt x="12" y="30"/>
                  <a:pt x="18" y="37"/>
                  <a:pt x="26" y="37"/>
                </a:cubicBezTo>
                <a:cubicBezTo>
                  <a:pt x="60" y="37"/>
                  <a:pt x="60" y="37"/>
                  <a:pt x="60" y="37"/>
                </a:cubicBezTo>
                <a:cubicBezTo>
                  <a:pt x="60" y="100"/>
                  <a:pt x="60" y="100"/>
                  <a:pt x="60" y="100"/>
                </a:cubicBezTo>
                <a:cubicBezTo>
                  <a:pt x="57" y="104"/>
                  <a:pt x="54" y="109"/>
                  <a:pt x="51" y="114"/>
                </a:cubicBezTo>
                <a:cubicBezTo>
                  <a:pt x="48" y="114"/>
                  <a:pt x="46" y="113"/>
                  <a:pt x="45" y="113"/>
                </a:cubicBezTo>
                <a:cubicBezTo>
                  <a:pt x="38" y="113"/>
                  <a:pt x="32" y="115"/>
                  <a:pt x="28" y="118"/>
                </a:cubicBezTo>
                <a:cubicBezTo>
                  <a:pt x="23" y="120"/>
                  <a:pt x="21" y="124"/>
                  <a:pt x="21" y="128"/>
                </a:cubicBezTo>
                <a:cubicBezTo>
                  <a:pt x="21" y="130"/>
                  <a:pt x="22" y="131"/>
                  <a:pt x="23" y="133"/>
                </a:cubicBezTo>
                <a:cubicBezTo>
                  <a:pt x="24" y="134"/>
                  <a:pt x="26" y="134"/>
                  <a:pt x="29" y="134"/>
                </a:cubicBezTo>
                <a:cubicBezTo>
                  <a:pt x="30" y="134"/>
                  <a:pt x="31" y="134"/>
                  <a:pt x="33" y="133"/>
                </a:cubicBezTo>
                <a:cubicBezTo>
                  <a:pt x="34" y="132"/>
                  <a:pt x="35" y="131"/>
                  <a:pt x="35" y="130"/>
                </a:cubicBezTo>
                <a:cubicBezTo>
                  <a:pt x="35" y="129"/>
                  <a:pt x="34" y="128"/>
                  <a:pt x="34" y="127"/>
                </a:cubicBezTo>
                <a:cubicBezTo>
                  <a:pt x="34" y="127"/>
                  <a:pt x="33" y="126"/>
                  <a:pt x="33" y="126"/>
                </a:cubicBezTo>
                <a:cubicBezTo>
                  <a:pt x="34" y="124"/>
                  <a:pt x="35" y="123"/>
                  <a:pt x="38" y="122"/>
                </a:cubicBezTo>
                <a:cubicBezTo>
                  <a:pt x="40" y="121"/>
                  <a:pt x="43" y="120"/>
                  <a:pt x="47" y="120"/>
                </a:cubicBezTo>
                <a:cubicBezTo>
                  <a:pt x="44" y="125"/>
                  <a:pt x="42" y="129"/>
                  <a:pt x="40" y="134"/>
                </a:cubicBezTo>
                <a:cubicBezTo>
                  <a:pt x="33" y="148"/>
                  <a:pt x="30" y="159"/>
                  <a:pt x="30" y="167"/>
                </a:cubicBezTo>
                <a:cubicBezTo>
                  <a:pt x="30" y="173"/>
                  <a:pt x="32" y="176"/>
                  <a:pt x="36" y="178"/>
                </a:cubicBezTo>
                <a:cubicBezTo>
                  <a:pt x="37" y="179"/>
                  <a:pt x="41" y="180"/>
                  <a:pt x="45" y="180"/>
                </a:cubicBezTo>
                <a:cubicBezTo>
                  <a:pt x="44" y="178"/>
                  <a:pt x="44" y="176"/>
                  <a:pt x="44" y="173"/>
                </a:cubicBezTo>
                <a:cubicBezTo>
                  <a:pt x="44" y="170"/>
                  <a:pt x="44" y="167"/>
                  <a:pt x="45" y="163"/>
                </a:cubicBezTo>
                <a:cubicBezTo>
                  <a:pt x="47" y="150"/>
                  <a:pt x="52" y="136"/>
                  <a:pt x="59" y="120"/>
                </a:cubicBezTo>
                <a:cubicBezTo>
                  <a:pt x="59" y="120"/>
                  <a:pt x="60" y="120"/>
                  <a:pt x="60" y="120"/>
                </a:cubicBezTo>
                <a:cubicBezTo>
                  <a:pt x="60" y="211"/>
                  <a:pt x="60" y="211"/>
                  <a:pt x="60" y="211"/>
                </a:cubicBezTo>
                <a:cubicBezTo>
                  <a:pt x="29" y="211"/>
                  <a:pt x="29" y="211"/>
                  <a:pt x="29" y="211"/>
                </a:cubicBezTo>
                <a:cubicBezTo>
                  <a:pt x="13" y="211"/>
                  <a:pt x="0" y="198"/>
                  <a:pt x="0" y="18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3"/>
                  <a:pt x="13" y="0"/>
                  <a:pt x="29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6" name="Google Shape;3166;p67"/>
          <p:cNvSpPr/>
          <p:nvPr/>
        </p:nvSpPr>
        <p:spPr>
          <a:xfrm>
            <a:off x="2883169" y="2530316"/>
            <a:ext cx="569913" cy="571500"/>
          </a:xfrm>
          <a:custGeom>
            <a:avLst/>
            <a:gdLst/>
            <a:ahLst/>
            <a:cxnLst/>
            <a:rect l="l" t="t" r="r" b="b"/>
            <a:pathLst>
              <a:path w="261" h="262" extrusionOk="0">
                <a:moveTo>
                  <a:pt x="249" y="220"/>
                </a:moveTo>
                <a:cubicBezTo>
                  <a:pt x="249" y="154"/>
                  <a:pt x="249" y="154"/>
                  <a:pt x="249" y="154"/>
                </a:cubicBezTo>
                <a:cubicBezTo>
                  <a:pt x="251" y="157"/>
                  <a:pt x="252" y="160"/>
                  <a:pt x="252" y="164"/>
                </a:cubicBezTo>
                <a:cubicBezTo>
                  <a:pt x="252" y="220"/>
                  <a:pt x="252" y="220"/>
                  <a:pt x="252" y="220"/>
                </a:cubicBezTo>
                <a:cubicBezTo>
                  <a:pt x="249" y="220"/>
                  <a:pt x="249" y="220"/>
                  <a:pt x="249" y="220"/>
                </a:cubicBezTo>
                <a:close/>
                <a:moveTo>
                  <a:pt x="249" y="114"/>
                </a:moveTo>
                <a:cubicBezTo>
                  <a:pt x="249" y="70"/>
                  <a:pt x="249" y="70"/>
                  <a:pt x="249" y="70"/>
                </a:cubicBezTo>
                <a:cubicBezTo>
                  <a:pt x="250" y="70"/>
                  <a:pt x="250" y="70"/>
                  <a:pt x="250" y="69"/>
                </a:cubicBezTo>
                <a:cubicBezTo>
                  <a:pt x="257" y="67"/>
                  <a:pt x="257" y="67"/>
                  <a:pt x="257" y="67"/>
                </a:cubicBezTo>
                <a:cubicBezTo>
                  <a:pt x="259" y="66"/>
                  <a:pt x="261" y="67"/>
                  <a:pt x="261" y="70"/>
                </a:cubicBezTo>
                <a:cubicBezTo>
                  <a:pt x="261" y="104"/>
                  <a:pt x="261" y="104"/>
                  <a:pt x="261" y="104"/>
                </a:cubicBezTo>
                <a:cubicBezTo>
                  <a:pt x="261" y="107"/>
                  <a:pt x="259" y="110"/>
                  <a:pt x="257" y="111"/>
                </a:cubicBezTo>
                <a:cubicBezTo>
                  <a:pt x="250" y="113"/>
                  <a:pt x="250" y="113"/>
                  <a:pt x="250" y="113"/>
                </a:cubicBezTo>
                <a:cubicBezTo>
                  <a:pt x="250" y="114"/>
                  <a:pt x="250" y="114"/>
                  <a:pt x="249" y="114"/>
                </a:cubicBezTo>
                <a:close/>
                <a:moveTo>
                  <a:pt x="249" y="70"/>
                </a:moveTo>
                <a:cubicBezTo>
                  <a:pt x="249" y="114"/>
                  <a:pt x="249" y="114"/>
                  <a:pt x="249" y="114"/>
                </a:cubicBezTo>
                <a:cubicBezTo>
                  <a:pt x="248" y="114"/>
                  <a:pt x="246" y="112"/>
                  <a:pt x="246" y="110"/>
                </a:cubicBezTo>
                <a:cubicBezTo>
                  <a:pt x="246" y="76"/>
                  <a:pt x="246" y="76"/>
                  <a:pt x="246" y="76"/>
                </a:cubicBezTo>
                <a:cubicBezTo>
                  <a:pt x="246" y="74"/>
                  <a:pt x="248" y="71"/>
                  <a:pt x="249" y="70"/>
                </a:cubicBezTo>
                <a:close/>
                <a:moveTo>
                  <a:pt x="249" y="154"/>
                </a:moveTo>
                <a:cubicBezTo>
                  <a:pt x="246" y="150"/>
                  <a:pt x="241" y="146"/>
                  <a:pt x="235" y="146"/>
                </a:cubicBezTo>
                <a:cubicBezTo>
                  <a:pt x="235" y="50"/>
                  <a:pt x="235" y="50"/>
                  <a:pt x="235" y="50"/>
                </a:cubicBezTo>
                <a:cubicBezTo>
                  <a:pt x="209" y="50"/>
                  <a:pt x="209" y="50"/>
                  <a:pt x="209" y="50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19" y="162"/>
                  <a:pt x="227" y="170"/>
                  <a:pt x="227" y="180"/>
                </a:cubicBezTo>
                <a:cubicBezTo>
                  <a:pt x="227" y="189"/>
                  <a:pt x="219" y="197"/>
                  <a:pt x="209" y="197"/>
                </a:cubicBezTo>
                <a:cubicBezTo>
                  <a:pt x="209" y="220"/>
                  <a:pt x="209" y="220"/>
                  <a:pt x="209" y="220"/>
                </a:cubicBezTo>
                <a:cubicBezTo>
                  <a:pt x="249" y="220"/>
                  <a:pt x="249" y="220"/>
                  <a:pt x="249" y="220"/>
                </a:cubicBezTo>
                <a:cubicBezTo>
                  <a:pt x="249" y="154"/>
                  <a:pt x="249" y="154"/>
                  <a:pt x="249" y="154"/>
                </a:cubicBezTo>
                <a:close/>
                <a:moveTo>
                  <a:pt x="209" y="262"/>
                </a:moveTo>
                <a:cubicBezTo>
                  <a:pt x="209" y="232"/>
                  <a:pt x="209" y="232"/>
                  <a:pt x="209" y="232"/>
                </a:cubicBezTo>
                <a:cubicBezTo>
                  <a:pt x="226" y="232"/>
                  <a:pt x="226" y="232"/>
                  <a:pt x="226" y="232"/>
                </a:cubicBezTo>
                <a:cubicBezTo>
                  <a:pt x="226" y="249"/>
                  <a:pt x="226" y="249"/>
                  <a:pt x="226" y="249"/>
                </a:cubicBezTo>
                <a:cubicBezTo>
                  <a:pt x="226" y="257"/>
                  <a:pt x="220" y="262"/>
                  <a:pt x="213" y="262"/>
                </a:cubicBezTo>
                <a:cubicBezTo>
                  <a:pt x="209" y="262"/>
                  <a:pt x="209" y="262"/>
                  <a:pt x="209" y="262"/>
                </a:cubicBezTo>
                <a:close/>
                <a:moveTo>
                  <a:pt x="209" y="44"/>
                </a:moveTo>
                <a:cubicBezTo>
                  <a:pt x="209" y="15"/>
                  <a:pt x="209" y="15"/>
                  <a:pt x="209" y="15"/>
                </a:cubicBezTo>
                <a:cubicBezTo>
                  <a:pt x="225" y="23"/>
                  <a:pt x="235" y="33"/>
                  <a:pt x="235" y="44"/>
                </a:cubicBezTo>
                <a:lnTo>
                  <a:pt x="209" y="44"/>
                </a:lnTo>
                <a:close/>
                <a:moveTo>
                  <a:pt x="209" y="15"/>
                </a:moveTo>
                <a:cubicBezTo>
                  <a:pt x="209" y="44"/>
                  <a:pt x="209" y="44"/>
                  <a:pt x="209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9" y="37"/>
                  <a:pt x="203" y="33"/>
                  <a:pt x="203" y="28"/>
                </a:cubicBezTo>
                <a:cubicBezTo>
                  <a:pt x="203" y="24"/>
                  <a:pt x="199" y="20"/>
                  <a:pt x="195" y="20"/>
                </a:cubicBezTo>
                <a:cubicBezTo>
                  <a:pt x="195" y="20"/>
                  <a:pt x="195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200" y="11"/>
                  <a:pt x="205" y="13"/>
                  <a:pt x="209" y="15"/>
                </a:cubicBezTo>
                <a:close/>
                <a:moveTo>
                  <a:pt x="209" y="50"/>
                </a:moveTo>
                <a:cubicBezTo>
                  <a:pt x="209" y="162"/>
                  <a:pt x="209" y="162"/>
                  <a:pt x="209" y="162"/>
                </a:cubicBezTo>
                <a:cubicBezTo>
                  <a:pt x="209" y="162"/>
                  <a:pt x="209" y="162"/>
                  <a:pt x="209" y="162"/>
                </a:cubicBezTo>
                <a:cubicBezTo>
                  <a:pt x="203" y="162"/>
                  <a:pt x="198" y="166"/>
                  <a:pt x="195" y="171"/>
                </a:cubicBezTo>
                <a:cubicBezTo>
                  <a:pt x="195" y="120"/>
                  <a:pt x="195" y="120"/>
                  <a:pt x="195" y="120"/>
                </a:cubicBezTo>
                <a:cubicBezTo>
                  <a:pt x="201" y="120"/>
                  <a:pt x="201" y="120"/>
                  <a:pt x="201" y="120"/>
                </a:cubicBezTo>
                <a:cubicBezTo>
                  <a:pt x="201" y="70"/>
                  <a:pt x="201" y="70"/>
                  <a:pt x="201" y="70"/>
                </a:cubicBezTo>
                <a:cubicBezTo>
                  <a:pt x="195" y="70"/>
                  <a:pt x="195" y="70"/>
                  <a:pt x="195" y="70"/>
                </a:cubicBezTo>
                <a:cubicBezTo>
                  <a:pt x="195" y="50"/>
                  <a:pt x="195" y="50"/>
                  <a:pt x="195" y="50"/>
                </a:cubicBezTo>
                <a:cubicBezTo>
                  <a:pt x="209" y="50"/>
                  <a:pt x="209" y="50"/>
                  <a:pt x="209" y="50"/>
                </a:cubicBezTo>
                <a:close/>
                <a:moveTo>
                  <a:pt x="209" y="197"/>
                </a:moveTo>
                <a:cubicBezTo>
                  <a:pt x="209" y="220"/>
                  <a:pt x="209" y="220"/>
                  <a:pt x="209" y="220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95" y="188"/>
                  <a:pt x="195" y="188"/>
                  <a:pt x="195" y="188"/>
                </a:cubicBezTo>
                <a:cubicBezTo>
                  <a:pt x="198" y="193"/>
                  <a:pt x="203" y="197"/>
                  <a:pt x="209" y="197"/>
                </a:cubicBezTo>
                <a:cubicBezTo>
                  <a:pt x="209" y="197"/>
                  <a:pt x="209" y="197"/>
                  <a:pt x="209" y="197"/>
                </a:cubicBezTo>
                <a:close/>
                <a:moveTo>
                  <a:pt x="209" y="232"/>
                </a:moveTo>
                <a:cubicBezTo>
                  <a:pt x="209" y="262"/>
                  <a:pt x="209" y="262"/>
                  <a:pt x="209" y="262"/>
                </a:cubicBezTo>
                <a:cubicBezTo>
                  <a:pt x="206" y="262"/>
                  <a:pt x="206" y="262"/>
                  <a:pt x="206" y="262"/>
                </a:cubicBezTo>
                <a:cubicBezTo>
                  <a:pt x="201" y="262"/>
                  <a:pt x="197" y="260"/>
                  <a:pt x="195" y="257"/>
                </a:cubicBezTo>
                <a:cubicBezTo>
                  <a:pt x="195" y="232"/>
                  <a:pt x="195" y="232"/>
                  <a:pt x="195" y="232"/>
                </a:cubicBezTo>
                <a:lnTo>
                  <a:pt x="209" y="232"/>
                </a:lnTo>
                <a:close/>
                <a:moveTo>
                  <a:pt x="171" y="20"/>
                </a:moveTo>
                <a:cubicBezTo>
                  <a:pt x="175" y="20"/>
                  <a:pt x="179" y="24"/>
                  <a:pt x="179" y="28"/>
                </a:cubicBezTo>
                <a:cubicBezTo>
                  <a:pt x="179" y="33"/>
                  <a:pt x="175" y="37"/>
                  <a:pt x="171" y="37"/>
                </a:cubicBezTo>
                <a:cubicBezTo>
                  <a:pt x="170" y="37"/>
                  <a:pt x="169" y="37"/>
                  <a:pt x="168" y="36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195" y="37"/>
                  <a:pt x="195" y="37"/>
                  <a:pt x="195" y="37"/>
                </a:cubicBezTo>
                <a:cubicBezTo>
                  <a:pt x="190" y="37"/>
                  <a:pt x="186" y="33"/>
                  <a:pt x="186" y="28"/>
                </a:cubicBezTo>
                <a:cubicBezTo>
                  <a:pt x="186" y="24"/>
                  <a:pt x="190" y="20"/>
                  <a:pt x="195" y="20"/>
                </a:cubicBezTo>
                <a:cubicBezTo>
                  <a:pt x="195" y="9"/>
                  <a:pt x="195" y="9"/>
                  <a:pt x="195" y="9"/>
                </a:cubicBezTo>
                <a:cubicBezTo>
                  <a:pt x="187" y="6"/>
                  <a:pt x="178" y="4"/>
                  <a:pt x="168" y="3"/>
                </a:cubicBezTo>
                <a:cubicBezTo>
                  <a:pt x="168" y="21"/>
                  <a:pt x="168" y="21"/>
                  <a:pt x="168" y="21"/>
                </a:cubicBezTo>
                <a:cubicBezTo>
                  <a:pt x="169" y="20"/>
                  <a:pt x="170" y="20"/>
                  <a:pt x="171" y="20"/>
                </a:cubicBezTo>
                <a:close/>
                <a:moveTo>
                  <a:pt x="195" y="50"/>
                </a:moveTo>
                <a:cubicBezTo>
                  <a:pt x="195" y="70"/>
                  <a:pt x="195" y="70"/>
                  <a:pt x="195" y="70"/>
                </a:cubicBezTo>
                <a:cubicBezTo>
                  <a:pt x="168" y="70"/>
                  <a:pt x="168" y="70"/>
                  <a:pt x="168" y="70"/>
                </a:cubicBezTo>
                <a:cubicBezTo>
                  <a:pt x="168" y="50"/>
                  <a:pt x="168" y="50"/>
                  <a:pt x="168" y="50"/>
                </a:cubicBezTo>
                <a:cubicBezTo>
                  <a:pt x="195" y="50"/>
                  <a:pt x="195" y="50"/>
                  <a:pt x="195" y="50"/>
                </a:cubicBezTo>
                <a:close/>
                <a:moveTo>
                  <a:pt x="195" y="120"/>
                </a:moveTo>
                <a:cubicBezTo>
                  <a:pt x="195" y="171"/>
                  <a:pt x="195" y="171"/>
                  <a:pt x="195" y="171"/>
                </a:cubicBezTo>
                <a:cubicBezTo>
                  <a:pt x="193" y="173"/>
                  <a:pt x="192" y="176"/>
                  <a:pt x="192" y="180"/>
                </a:cubicBezTo>
                <a:cubicBezTo>
                  <a:pt x="192" y="183"/>
                  <a:pt x="193" y="186"/>
                  <a:pt x="195" y="188"/>
                </a:cubicBezTo>
                <a:cubicBezTo>
                  <a:pt x="195" y="220"/>
                  <a:pt x="195" y="220"/>
                  <a:pt x="195" y="2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95" y="120"/>
                  <a:pt x="195" y="120"/>
                  <a:pt x="195" y="120"/>
                </a:cubicBezTo>
                <a:close/>
                <a:moveTo>
                  <a:pt x="195" y="232"/>
                </a:moveTo>
                <a:cubicBezTo>
                  <a:pt x="195" y="257"/>
                  <a:pt x="195" y="257"/>
                  <a:pt x="195" y="257"/>
                </a:cubicBezTo>
                <a:cubicBezTo>
                  <a:pt x="193" y="254"/>
                  <a:pt x="192" y="252"/>
                  <a:pt x="192" y="249"/>
                </a:cubicBezTo>
                <a:cubicBezTo>
                  <a:pt x="192" y="232"/>
                  <a:pt x="192" y="232"/>
                  <a:pt x="192" y="232"/>
                </a:cubicBezTo>
                <a:lnTo>
                  <a:pt x="195" y="232"/>
                </a:lnTo>
                <a:close/>
                <a:moveTo>
                  <a:pt x="168" y="36"/>
                </a:moveTo>
                <a:cubicBezTo>
                  <a:pt x="165" y="35"/>
                  <a:pt x="162" y="32"/>
                  <a:pt x="162" y="28"/>
                </a:cubicBezTo>
                <a:cubicBezTo>
                  <a:pt x="162" y="25"/>
                  <a:pt x="165" y="22"/>
                  <a:pt x="168" y="21"/>
                </a:cubicBezTo>
                <a:cubicBezTo>
                  <a:pt x="168" y="3"/>
                  <a:pt x="168" y="3"/>
                  <a:pt x="168" y="3"/>
                </a:cubicBezTo>
                <a:cubicBezTo>
                  <a:pt x="157" y="1"/>
                  <a:pt x="144" y="0"/>
                  <a:pt x="131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30" y="44"/>
                  <a:pt x="130" y="44"/>
                  <a:pt x="130" y="44"/>
                </a:cubicBezTo>
                <a:cubicBezTo>
                  <a:pt x="168" y="44"/>
                  <a:pt x="168" y="44"/>
                  <a:pt x="168" y="44"/>
                </a:cubicBezTo>
                <a:cubicBezTo>
                  <a:pt x="168" y="36"/>
                  <a:pt x="168" y="36"/>
                  <a:pt x="168" y="36"/>
                </a:cubicBezTo>
                <a:close/>
                <a:moveTo>
                  <a:pt x="168" y="50"/>
                </a:moveTo>
                <a:cubicBezTo>
                  <a:pt x="168" y="70"/>
                  <a:pt x="168" y="70"/>
                  <a:pt x="168" y="70"/>
                </a:cubicBezTo>
                <a:cubicBezTo>
                  <a:pt x="135" y="70"/>
                  <a:pt x="135" y="70"/>
                  <a:pt x="135" y="70"/>
                </a:cubicBezTo>
                <a:cubicBezTo>
                  <a:pt x="135" y="120"/>
                  <a:pt x="135" y="120"/>
                  <a:pt x="135" y="120"/>
                </a:cubicBezTo>
                <a:cubicBezTo>
                  <a:pt x="168" y="120"/>
                  <a:pt x="168" y="120"/>
                  <a:pt x="168" y="120"/>
                </a:cubicBezTo>
                <a:cubicBezTo>
                  <a:pt x="168" y="220"/>
                  <a:pt x="168" y="220"/>
                  <a:pt x="168" y="220"/>
                </a:cubicBezTo>
                <a:cubicBezTo>
                  <a:pt x="130" y="220"/>
                  <a:pt x="130" y="220"/>
                  <a:pt x="130" y="220"/>
                </a:cubicBezTo>
                <a:cubicBezTo>
                  <a:pt x="130" y="198"/>
                  <a:pt x="130" y="198"/>
                  <a:pt x="130" y="198"/>
                </a:cubicBezTo>
                <a:cubicBezTo>
                  <a:pt x="167" y="198"/>
                  <a:pt x="167" y="198"/>
                  <a:pt x="167" y="198"/>
                </a:cubicBezTo>
                <a:cubicBezTo>
                  <a:pt x="167" y="187"/>
                  <a:pt x="167" y="187"/>
                  <a:pt x="167" y="187"/>
                </a:cubicBezTo>
                <a:cubicBezTo>
                  <a:pt x="130" y="187"/>
                  <a:pt x="130" y="187"/>
                  <a:pt x="130" y="187"/>
                </a:cubicBezTo>
                <a:cubicBezTo>
                  <a:pt x="130" y="179"/>
                  <a:pt x="130" y="179"/>
                  <a:pt x="130" y="179"/>
                </a:cubicBezTo>
                <a:cubicBezTo>
                  <a:pt x="167" y="179"/>
                  <a:pt x="167" y="179"/>
                  <a:pt x="167" y="179"/>
                </a:cubicBezTo>
                <a:cubicBezTo>
                  <a:pt x="167" y="167"/>
                  <a:pt x="167" y="167"/>
                  <a:pt x="167" y="167"/>
                </a:cubicBezTo>
                <a:cubicBezTo>
                  <a:pt x="130" y="167"/>
                  <a:pt x="130" y="167"/>
                  <a:pt x="130" y="167"/>
                </a:cubicBezTo>
                <a:cubicBezTo>
                  <a:pt x="130" y="159"/>
                  <a:pt x="130" y="159"/>
                  <a:pt x="130" y="159"/>
                </a:cubicBezTo>
                <a:cubicBezTo>
                  <a:pt x="167" y="159"/>
                  <a:pt x="167" y="159"/>
                  <a:pt x="167" y="159"/>
                </a:cubicBezTo>
                <a:cubicBezTo>
                  <a:pt x="167" y="147"/>
                  <a:pt x="167" y="147"/>
                  <a:pt x="167" y="147"/>
                </a:cubicBezTo>
                <a:cubicBezTo>
                  <a:pt x="130" y="147"/>
                  <a:pt x="130" y="147"/>
                  <a:pt x="130" y="147"/>
                </a:cubicBezTo>
                <a:cubicBezTo>
                  <a:pt x="130" y="50"/>
                  <a:pt x="130" y="50"/>
                  <a:pt x="130" y="50"/>
                </a:cubicBezTo>
                <a:lnTo>
                  <a:pt x="168" y="50"/>
                </a:lnTo>
                <a:close/>
                <a:moveTo>
                  <a:pt x="130" y="0"/>
                </a:moveTo>
                <a:cubicBezTo>
                  <a:pt x="130" y="44"/>
                  <a:pt x="130" y="44"/>
                  <a:pt x="130" y="44"/>
                </a:cubicBezTo>
                <a:cubicBezTo>
                  <a:pt x="93" y="44"/>
                  <a:pt x="93" y="44"/>
                  <a:pt x="93" y="44"/>
                </a:cubicBezTo>
                <a:cubicBezTo>
                  <a:pt x="93" y="36"/>
                  <a:pt x="93" y="36"/>
                  <a:pt x="93" y="36"/>
                </a:cubicBezTo>
                <a:cubicBezTo>
                  <a:pt x="96" y="35"/>
                  <a:pt x="99" y="32"/>
                  <a:pt x="99" y="28"/>
                </a:cubicBezTo>
                <a:cubicBezTo>
                  <a:pt x="99" y="25"/>
                  <a:pt x="96" y="22"/>
                  <a:pt x="93" y="21"/>
                </a:cubicBezTo>
                <a:cubicBezTo>
                  <a:pt x="93" y="3"/>
                  <a:pt x="93" y="3"/>
                  <a:pt x="93" y="3"/>
                </a:cubicBezTo>
                <a:cubicBezTo>
                  <a:pt x="104" y="1"/>
                  <a:pt x="117" y="0"/>
                  <a:pt x="130" y="0"/>
                </a:cubicBezTo>
                <a:close/>
                <a:moveTo>
                  <a:pt x="130" y="50"/>
                </a:moveTo>
                <a:cubicBezTo>
                  <a:pt x="130" y="147"/>
                  <a:pt x="130" y="147"/>
                  <a:pt x="130" y="147"/>
                </a:cubicBezTo>
                <a:cubicBezTo>
                  <a:pt x="93" y="147"/>
                  <a:pt x="93" y="147"/>
                  <a:pt x="93" y="147"/>
                </a:cubicBezTo>
                <a:cubicBezTo>
                  <a:pt x="93" y="120"/>
                  <a:pt x="93" y="120"/>
                  <a:pt x="93" y="120"/>
                </a:cubicBezTo>
                <a:cubicBezTo>
                  <a:pt x="126" y="120"/>
                  <a:pt x="126" y="120"/>
                  <a:pt x="126" y="120"/>
                </a:cubicBezTo>
                <a:cubicBezTo>
                  <a:pt x="126" y="70"/>
                  <a:pt x="126" y="70"/>
                  <a:pt x="126" y="70"/>
                </a:cubicBezTo>
                <a:cubicBezTo>
                  <a:pt x="93" y="70"/>
                  <a:pt x="93" y="70"/>
                  <a:pt x="93" y="70"/>
                </a:cubicBezTo>
                <a:cubicBezTo>
                  <a:pt x="93" y="50"/>
                  <a:pt x="93" y="50"/>
                  <a:pt x="93" y="50"/>
                </a:cubicBezTo>
                <a:cubicBezTo>
                  <a:pt x="130" y="50"/>
                  <a:pt x="130" y="50"/>
                  <a:pt x="130" y="50"/>
                </a:cubicBezTo>
                <a:close/>
                <a:moveTo>
                  <a:pt x="130" y="159"/>
                </a:moveTo>
                <a:cubicBezTo>
                  <a:pt x="130" y="167"/>
                  <a:pt x="130" y="167"/>
                  <a:pt x="130" y="167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130" y="159"/>
                  <a:pt x="130" y="159"/>
                  <a:pt x="130" y="159"/>
                </a:cubicBezTo>
                <a:close/>
                <a:moveTo>
                  <a:pt x="130" y="179"/>
                </a:moveTo>
                <a:cubicBezTo>
                  <a:pt x="130" y="187"/>
                  <a:pt x="130" y="187"/>
                  <a:pt x="130" y="187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130" y="179"/>
                  <a:pt x="130" y="179"/>
                  <a:pt x="130" y="179"/>
                </a:cubicBezTo>
                <a:close/>
                <a:moveTo>
                  <a:pt x="130" y="198"/>
                </a:moveTo>
                <a:cubicBezTo>
                  <a:pt x="130" y="220"/>
                  <a:pt x="130" y="220"/>
                  <a:pt x="130" y="220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93" y="198"/>
                  <a:pt x="93" y="198"/>
                  <a:pt x="93" y="198"/>
                </a:cubicBezTo>
                <a:lnTo>
                  <a:pt x="130" y="198"/>
                </a:lnTo>
                <a:close/>
                <a:moveTo>
                  <a:pt x="93" y="3"/>
                </a:moveTo>
                <a:cubicBezTo>
                  <a:pt x="93" y="21"/>
                  <a:pt x="93" y="21"/>
                  <a:pt x="93" y="21"/>
                </a:cubicBezTo>
                <a:cubicBezTo>
                  <a:pt x="92" y="20"/>
                  <a:pt x="92" y="20"/>
                  <a:pt x="91" y="20"/>
                </a:cubicBezTo>
                <a:cubicBezTo>
                  <a:pt x="86" y="20"/>
                  <a:pt x="83" y="24"/>
                  <a:pt x="83" y="28"/>
                </a:cubicBezTo>
                <a:cubicBezTo>
                  <a:pt x="83" y="33"/>
                  <a:pt x="86" y="37"/>
                  <a:pt x="91" y="37"/>
                </a:cubicBezTo>
                <a:cubicBezTo>
                  <a:pt x="92" y="37"/>
                  <a:pt x="92" y="37"/>
                  <a:pt x="93" y="36"/>
                </a:cubicBezTo>
                <a:cubicBezTo>
                  <a:pt x="93" y="44"/>
                  <a:pt x="93" y="44"/>
                  <a:pt x="93" y="44"/>
                </a:cubicBezTo>
                <a:cubicBezTo>
                  <a:pt x="67" y="44"/>
                  <a:pt x="67" y="44"/>
                  <a:pt x="67" y="44"/>
                </a:cubicBezTo>
                <a:cubicBezTo>
                  <a:pt x="67" y="37"/>
                  <a:pt x="67" y="37"/>
                  <a:pt x="67" y="37"/>
                </a:cubicBezTo>
                <a:cubicBezTo>
                  <a:pt x="71" y="37"/>
                  <a:pt x="75" y="33"/>
                  <a:pt x="75" y="28"/>
                </a:cubicBezTo>
                <a:cubicBezTo>
                  <a:pt x="75" y="24"/>
                  <a:pt x="71" y="20"/>
                  <a:pt x="67" y="20"/>
                </a:cubicBezTo>
                <a:cubicBezTo>
                  <a:pt x="67" y="9"/>
                  <a:pt x="67" y="9"/>
                  <a:pt x="67" y="9"/>
                </a:cubicBezTo>
                <a:cubicBezTo>
                  <a:pt x="75" y="6"/>
                  <a:pt x="84" y="4"/>
                  <a:pt x="93" y="3"/>
                </a:cubicBezTo>
                <a:close/>
                <a:moveTo>
                  <a:pt x="93" y="50"/>
                </a:moveTo>
                <a:cubicBezTo>
                  <a:pt x="93" y="70"/>
                  <a:pt x="93" y="70"/>
                  <a:pt x="93" y="70"/>
                </a:cubicBezTo>
                <a:cubicBezTo>
                  <a:pt x="67" y="70"/>
                  <a:pt x="67" y="70"/>
                  <a:pt x="67" y="70"/>
                </a:cubicBezTo>
                <a:cubicBezTo>
                  <a:pt x="67" y="50"/>
                  <a:pt x="67" y="50"/>
                  <a:pt x="67" y="50"/>
                </a:cubicBezTo>
                <a:cubicBezTo>
                  <a:pt x="93" y="50"/>
                  <a:pt x="93" y="50"/>
                  <a:pt x="93" y="50"/>
                </a:cubicBezTo>
                <a:close/>
                <a:moveTo>
                  <a:pt x="93" y="120"/>
                </a:moveTo>
                <a:cubicBezTo>
                  <a:pt x="93" y="147"/>
                  <a:pt x="93" y="147"/>
                  <a:pt x="93" y="147"/>
                </a:cubicBezTo>
                <a:cubicBezTo>
                  <a:pt x="92" y="147"/>
                  <a:pt x="92" y="147"/>
                  <a:pt x="92" y="147"/>
                </a:cubicBezTo>
                <a:cubicBezTo>
                  <a:pt x="92" y="159"/>
                  <a:pt x="92" y="159"/>
                  <a:pt x="92" y="159"/>
                </a:cubicBezTo>
                <a:cubicBezTo>
                  <a:pt x="93" y="159"/>
                  <a:pt x="93" y="159"/>
                  <a:pt x="93" y="159"/>
                </a:cubicBezTo>
                <a:cubicBezTo>
                  <a:pt x="93" y="167"/>
                  <a:pt x="93" y="167"/>
                  <a:pt x="93" y="167"/>
                </a:cubicBezTo>
                <a:cubicBezTo>
                  <a:pt x="92" y="167"/>
                  <a:pt x="92" y="167"/>
                  <a:pt x="92" y="167"/>
                </a:cubicBezTo>
                <a:cubicBezTo>
                  <a:pt x="92" y="179"/>
                  <a:pt x="92" y="179"/>
                  <a:pt x="92" y="179"/>
                </a:cubicBezTo>
                <a:cubicBezTo>
                  <a:pt x="93" y="179"/>
                  <a:pt x="93" y="179"/>
                  <a:pt x="93" y="179"/>
                </a:cubicBezTo>
                <a:cubicBezTo>
                  <a:pt x="93" y="187"/>
                  <a:pt x="93" y="187"/>
                  <a:pt x="93" y="187"/>
                </a:cubicBezTo>
                <a:cubicBezTo>
                  <a:pt x="92" y="187"/>
                  <a:pt x="92" y="187"/>
                  <a:pt x="92" y="187"/>
                </a:cubicBezTo>
                <a:cubicBezTo>
                  <a:pt x="92" y="198"/>
                  <a:pt x="92" y="198"/>
                  <a:pt x="92" y="198"/>
                </a:cubicBezTo>
                <a:cubicBezTo>
                  <a:pt x="93" y="198"/>
                  <a:pt x="93" y="198"/>
                  <a:pt x="93" y="198"/>
                </a:cubicBezTo>
                <a:cubicBezTo>
                  <a:pt x="93" y="220"/>
                  <a:pt x="93" y="220"/>
                  <a:pt x="93" y="220"/>
                </a:cubicBezTo>
                <a:cubicBezTo>
                  <a:pt x="67" y="220"/>
                  <a:pt x="67" y="220"/>
                  <a:pt x="67" y="220"/>
                </a:cubicBezTo>
                <a:cubicBezTo>
                  <a:pt x="67" y="188"/>
                  <a:pt x="67" y="188"/>
                  <a:pt x="67" y="188"/>
                </a:cubicBezTo>
                <a:cubicBezTo>
                  <a:pt x="68" y="186"/>
                  <a:pt x="69" y="183"/>
                  <a:pt x="69" y="180"/>
                </a:cubicBezTo>
                <a:cubicBezTo>
                  <a:pt x="69" y="176"/>
                  <a:pt x="68" y="173"/>
                  <a:pt x="67" y="171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93" y="120"/>
                  <a:pt x="93" y="120"/>
                  <a:pt x="93" y="120"/>
                </a:cubicBezTo>
                <a:close/>
                <a:moveTo>
                  <a:pt x="67" y="257"/>
                </a:moveTo>
                <a:cubicBezTo>
                  <a:pt x="67" y="232"/>
                  <a:pt x="67" y="232"/>
                  <a:pt x="67" y="232"/>
                </a:cubicBezTo>
                <a:cubicBezTo>
                  <a:pt x="69" y="232"/>
                  <a:pt x="69" y="232"/>
                  <a:pt x="69" y="232"/>
                </a:cubicBezTo>
                <a:cubicBezTo>
                  <a:pt x="69" y="249"/>
                  <a:pt x="69" y="249"/>
                  <a:pt x="69" y="249"/>
                </a:cubicBezTo>
                <a:cubicBezTo>
                  <a:pt x="69" y="252"/>
                  <a:pt x="68" y="254"/>
                  <a:pt x="67" y="257"/>
                </a:cubicBezTo>
                <a:close/>
                <a:moveTo>
                  <a:pt x="67" y="9"/>
                </a:moveTo>
                <a:cubicBezTo>
                  <a:pt x="67" y="20"/>
                  <a:pt x="67" y="20"/>
                  <a:pt x="67" y="20"/>
                </a:cubicBezTo>
                <a:cubicBezTo>
                  <a:pt x="62" y="20"/>
                  <a:pt x="58" y="24"/>
                  <a:pt x="58" y="28"/>
                </a:cubicBezTo>
                <a:cubicBezTo>
                  <a:pt x="58" y="33"/>
                  <a:pt x="62" y="37"/>
                  <a:pt x="67" y="37"/>
                </a:cubicBezTo>
                <a:cubicBezTo>
                  <a:pt x="67" y="44"/>
                  <a:pt x="67" y="44"/>
                  <a:pt x="67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2" y="15"/>
                  <a:pt x="52" y="15"/>
                  <a:pt x="52" y="15"/>
                </a:cubicBezTo>
                <a:cubicBezTo>
                  <a:pt x="56" y="13"/>
                  <a:pt x="61" y="11"/>
                  <a:pt x="67" y="9"/>
                </a:cubicBezTo>
                <a:close/>
                <a:moveTo>
                  <a:pt x="67" y="50"/>
                </a:moveTo>
                <a:cubicBezTo>
                  <a:pt x="67" y="70"/>
                  <a:pt x="67" y="70"/>
                  <a:pt x="67" y="70"/>
                </a:cubicBezTo>
                <a:cubicBezTo>
                  <a:pt x="60" y="70"/>
                  <a:pt x="60" y="70"/>
                  <a:pt x="60" y="70"/>
                </a:cubicBezTo>
                <a:cubicBezTo>
                  <a:pt x="60" y="120"/>
                  <a:pt x="60" y="120"/>
                  <a:pt x="60" y="120"/>
                </a:cubicBezTo>
                <a:cubicBezTo>
                  <a:pt x="67" y="120"/>
                  <a:pt x="67" y="120"/>
                  <a:pt x="67" y="120"/>
                </a:cubicBezTo>
                <a:cubicBezTo>
                  <a:pt x="67" y="171"/>
                  <a:pt x="67" y="171"/>
                  <a:pt x="67" y="171"/>
                </a:cubicBezTo>
                <a:cubicBezTo>
                  <a:pt x="64" y="166"/>
                  <a:pt x="58" y="162"/>
                  <a:pt x="52" y="162"/>
                </a:cubicBezTo>
                <a:cubicBezTo>
                  <a:pt x="52" y="50"/>
                  <a:pt x="52" y="50"/>
                  <a:pt x="52" y="50"/>
                </a:cubicBezTo>
                <a:cubicBezTo>
                  <a:pt x="67" y="50"/>
                  <a:pt x="67" y="50"/>
                  <a:pt x="67" y="50"/>
                </a:cubicBezTo>
                <a:close/>
                <a:moveTo>
                  <a:pt x="67" y="188"/>
                </a:moveTo>
                <a:cubicBezTo>
                  <a:pt x="67" y="220"/>
                  <a:pt x="67" y="220"/>
                  <a:pt x="67" y="220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52" y="197"/>
                  <a:pt x="52" y="197"/>
                  <a:pt x="52" y="197"/>
                </a:cubicBezTo>
                <a:cubicBezTo>
                  <a:pt x="58" y="197"/>
                  <a:pt x="64" y="193"/>
                  <a:pt x="67" y="188"/>
                </a:cubicBezTo>
                <a:close/>
                <a:moveTo>
                  <a:pt x="67" y="232"/>
                </a:moveTo>
                <a:cubicBezTo>
                  <a:pt x="67" y="257"/>
                  <a:pt x="67" y="257"/>
                  <a:pt x="67" y="257"/>
                </a:cubicBezTo>
                <a:cubicBezTo>
                  <a:pt x="64" y="260"/>
                  <a:pt x="60" y="262"/>
                  <a:pt x="56" y="262"/>
                </a:cubicBezTo>
                <a:cubicBezTo>
                  <a:pt x="52" y="262"/>
                  <a:pt x="52" y="262"/>
                  <a:pt x="52" y="262"/>
                </a:cubicBezTo>
                <a:cubicBezTo>
                  <a:pt x="52" y="232"/>
                  <a:pt x="52" y="232"/>
                  <a:pt x="52" y="232"/>
                </a:cubicBezTo>
                <a:lnTo>
                  <a:pt x="67" y="232"/>
                </a:lnTo>
                <a:close/>
                <a:moveTo>
                  <a:pt x="52" y="15"/>
                </a:moveTo>
                <a:cubicBezTo>
                  <a:pt x="52" y="44"/>
                  <a:pt x="52" y="44"/>
                  <a:pt x="52" y="44"/>
                </a:cubicBezTo>
                <a:cubicBezTo>
                  <a:pt x="27" y="44"/>
                  <a:pt x="27" y="44"/>
                  <a:pt x="27" y="44"/>
                </a:cubicBezTo>
                <a:cubicBezTo>
                  <a:pt x="27" y="33"/>
                  <a:pt x="36" y="23"/>
                  <a:pt x="52" y="15"/>
                </a:cubicBezTo>
                <a:close/>
                <a:moveTo>
                  <a:pt x="52" y="50"/>
                </a:moveTo>
                <a:cubicBezTo>
                  <a:pt x="52" y="162"/>
                  <a:pt x="52" y="162"/>
                  <a:pt x="52" y="162"/>
                </a:cubicBezTo>
                <a:cubicBezTo>
                  <a:pt x="42" y="162"/>
                  <a:pt x="35" y="170"/>
                  <a:pt x="35" y="180"/>
                </a:cubicBezTo>
                <a:cubicBezTo>
                  <a:pt x="35" y="189"/>
                  <a:pt x="42" y="197"/>
                  <a:pt x="52" y="197"/>
                </a:cubicBezTo>
                <a:cubicBezTo>
                  <a:pt x="52" y="220"/>
                  <a:pt x="52" y="220"/>
                  <a:pt x="52" y="220"/>
                </a:cubicBezTo>
                <a:cubicBezTo>
                  <a:pt x="12" y="220"/>
                  <a:pt x="12" y="220"/>
                  <a:pt x="12" y="220"/>
                </a:cubicBezTo>
                <a:cubicBezTo>
                  <a:pt x="12" y="154"/>
                  <a:pt x="12" y="154"/>
                  <a:pt x="12" y="154"/>
                </a:cubicBezTo>
                <a:cubicBezTo>
                  <a:pt x="15" y="150"/>
                  <a:pt x="21" y="146"/>
                  <a:pt x="27" y="146"/>
                </a:cubicBezTo>
                <a:cubicBezTo>
                  <a:pt x="27" y="50"/>
                  <a:pt x="27" y="50"/>
                  <a:pt x="27" y="50"/>
                </a:cubicBezTo>
                <a:cubicBezTo>
                  <a:pt x="52" y="50"/>
                  <a:pt x="52" y="50"/>
                  <a:pt x="52" y="50"/>
                </a:cubicBezTo>
                <a:close/>
                <a:moveTo>
                  <a:pt x="52" y="232"/>
                </a:moveTo>
                <a:cubicBezTo>
                  <a:pt x="52" y="262"/>
                  <a:pt x="52" y="262"/>
                  <a:pt x="52" y="262"/>
                </a:cubicBezTo>
                <a:cubicBezTo>
                  <a:pt x="48" y="262"/>
                  <a:pt x="48" y="262"/>
                  <a:pt x="48" y="262"/>
                </a:cubicBezTo>
                <a:cubicBezTo>
                  <a:pt x="41" y="262"/>
                  <a:pt x="35" y="257"/>
                  <a:pt x="35" y="249"/>
                </a:cubicBezTo>
                <a:cubicBezTo>
                  <a:pt x="35" y="232"/>
                  <a:pt x="35" y="232"/>
                  <a:pt x="35" y="232"/>
                </a:cubicBezTo>
                <a:cubicBezTo>
                  <a:pt x="52" y="232"/>
                  <a:pt x="52" y="232"/>
                  <a:pt x="52" y="232"/>
                </a:cubicBezTo>
                <a:close/>
                <a:moveTo>
                  <a:pt x="12" y="114"/>
                </a:moveTo>
                <a:cubicBezTo>
                  <a:pt x="14" y="114"/>
                  <a:pt x="15" y="112"/>
                  <a:pt x="15" y="110"/>
                </a:cubicBezTo>
                <a:cubicBezTo>
                  <a:pt x="15" y="76"/>
                  <a:pt x="15" y="76"/>
                  <a:pt x="15" y="76"/>
                </a:cubicBezTo>
                <a:cubicBezTo>
                  <a:pt x="15" y="74"/>
                  <a:pt x="14" y="71"/>
                  <a:pt x="12" y="70"/>
                </a:cubicBezTo>
                <a:lnTo>
                  <a:pt x="12" y="114"/>
                </a:lnTo>
                <a:close/>
                <a:moveTo>
                  <a:pt x="12" y="70"/>
                </a:moveTo>
                <a:cubicBezTo>
                  <a:pt x="12" y="114"/>
                  <a:pt x="12" y="114"/>
                  <a:pt x="12" y="114"/>
                </a:cubicBezTo>
                <a:cubicBezTo>
                  <a:pt x="12" y="114"/>
                  <a:pt x="11" y="114"/>
                  <a:pt x="11" y="113"/>
                </a:cubicBezTo>
                <a:cubicBezTo>
                  <a:pt x="4" y="111"/>
                  <a:pt x="4" y="111"/>
                  <a:pt x="4" y="111"/>
                </a:cubicBezTo>
                <a:cubicBezTo>
                  <a:pt x="2" y="110"/>
                  <a:pt x="0" y="107"/>
                  <a:pt x="0" y="104"/>
                </a:cubicBezTo>
                <a:cubicBezTo>
                  <a:pt x="0" y="70"/>
                  <a:pt x="0" y="70"/>
                  <a:pt x="0" y="70"/>
                </a:cubicBezTo>
                <a:cubicBezTo>
                  <a:pt x="0" y="67"/>
                  <a:pt x="2" y="66"/>
                  <a:pt x="4" y="67"/>
                </a:cubicBezTo>
                <a:cubicBezTo>
                  <a:pt x="11" y="69"/>
                  <a:pt x="11" y="69"/>
                  <a:pt x="11" y="69"/>
                </a:cubicBezTo>
                <a:cubicBezTo>
                  <a:pt x="11" y="70"/>
                  <a:pt x="12" y="70"/>
                  <a:pt x="12" y="70"/>
                </a:cubicBezTo>
                <a:close/>
                <a:moveTo>
                  <a:pt x="12" y="154"/>
                </a:moveTo>
                <a:cubicBezTo>
                  <a:pt x="12" y="220"/>
                  <a:pt x="12" y="220"/>
                  <a:pt x="12" y="220"/>
                </a:cubicBezTo>
                <a:cubicBezTo>
                  <a:pt x="9" y="220"/>
                  <a:pt x="9" y="220"/>
                  <a:pt x="9" y="220"/>
                </a:cubicBezTo>
                <a:cubicBezTo>
                  <a:pt x="9" y="164"/>
                  <a:pt x="9" y="164"/>
                  <a:pt x="9" y="164"/>
                </a:cubicBezTo>
                <a:cubicBezTo>
                  <a:pt x="9" y="160"/>
                  <a:pt x="10" y="157"/>
                  <a:pt x="12" y="154"/>
                </a:cubicBezTo>
                <a:close/>
              </a:path>
            </a:pathLst>
          </a:custGeom>
          <a:solidFill>
            <a:srgbClr val="EB977C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7" name="Google Shape;3167;p67"/>
          <p:cNvSpPr/>
          <p:nvPr/>
        </p:nvSpPr>
        <p:spPr>
          <a:xfrm>
            <a:off x="2314844" y="3266916"/>
            <a:ext cx="642938" cy="487363"/>
          </a:xfrm>
          <a:custGeom>
            <a:avLst/>
            <a:gdLst/>
            <a:ahLst/>
            <a:cxnLst/>
            <a:rect l="l" t="t" r="r" b="b"/>
            <a:pathLst>
              <a:path w="295" h="224" extrusionOk="0">
                <a:moveTo>
                  <a:pt x="271" y="224"/>
                </a:moveTo>
                <a:cubicBezTo>
                  <a:pt x="284" y="224"/>
                  <a:pt x="295" y="213"/>
                  <a:pt x="295" y="200"/>
                </a:cubicBezTo>
                <a:cubicBezTo>
                  <a:pt x="295" y="23"/>
                  <a:pt x="295" y="23"/>
                  <a:pt x="295" y="23"/>
                </a:cubicBezTo>
                <a:cubicBezTo>
                  <a:pt x="295" y="10"/>
                  <a:pt x="284" y="0"/>
                  <a:pt x="271" y="0"/>
                </a:cubicBezTo>
                <a:cubicBezTo>
                  <a:pt x="224" y="0"/>
                  <a:pt x="224" y="0"/>
                  <a:pt x="224" y="0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58" y="16"/>
                  <a:pt x="258" y="16"/>
                  <a:pt x="258" y="16"/>
                </a:cubicBezTo>
                <a:cubicBezTo>
                  <a:pt x="268" y="16"/>
                  <a:pt x="277" y="24"/>
                  <a:pt x="277" y="35"/>
                </a:cubicBezTo>
                <a:cubicBezTo>
                  <a:pt x="277" y="189"/>
                  <a:pt x="277" y="189"/>
                  <a:pt x="277" y="189"/>
                </a:cubicBezTo>
                <a:cubicBezTo>
                  <a:pt x="277" y="199"/>
                  <a:pt x="268" y="208"/>
                  <a:pt x="258" y="208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224" y="224"/>
                  <a:pt x="224" y="224"/>
                  <a:pt x="224" y="224"/>
                </a:cubicBezTo>
                <a:cubicBezTo>
                  <a:pt x="271" y="224"/>
                  <a:pt x="271" y="224"/>
                  <a:pt x="271" y="224"/>
                </a:cubicBezTo>
                <a:close/>
                <a:moveTo>
                  <a:pt x="224" y="194"/>
                </a:moveTo>
                <a:cubicBezTo>
                  <a:pt x="224" y="188"/>
                  <a:pt x="224" y="188"/>
                  <a:pt x="224" y="188"/>
                </a:cubicBezTo>
                <a:cubicBezTo>
                  <a:pt x="248" y="188"/>
                  <a:pt x="248" y="188"/>
                  <a:pt x="248" y="188"/>
                </a:cubicBezTo>
                <a:cubicBezTo>
                  <a:pt x="248" y="179"/>
                  <a:pt x="248" y="179"/>
                  <a:pt x="248" y="179"/>
                </a:cubicBezTo>
                <a:cubicBezTo>
                  <a:pt x="224" y="179"/>
                  <a:pt x="224" y="179"/>
                  <a:pt x="224" y="179"/>
                </a:cubicBezTo>
                <a:cubicBezTo>
                  <a:pt x="224" y="29"/>
                  <a:pt x="224" y="29"/>
                  <a:pt x="224" y="29"/>
                </a:cubicBezTo>
                <a:cubicBezTo>
                  <a:pt x="249" y="29"/>
                  <a:pt x="249" y="29"/>
                  <a:pt x="249" y="29"/>
                </a:cubicBezTo>
                <a:cubicBezTo>
                  <a:pt x="257" y="29"/>
                  <a:pt x="264" y="36"/>
                  <a:pt x="264" y="45"/>
                </a:cubicBezTo>
                <a:cubicBezTo>
                  <a:pt x="264" y="179"/>
                  <a:pt x="264" y="179"/>
                  <a:pt x="264" y="179"/>
                </a:cubicBezTo>
                <a:cubicBezTo>
                  <a:pt x="264" y="187"/>
                  <a:pt x="257" y="194"/>
                  <a:pt x="249" y="194"/>
                </a:cubicBezTo>
                <a:lnTo>
                  <a:pt x="224" y="194"/>
                </a:lnTo>
                <a:close/>
                <a:moveTo>
                  <a:pt x="224" y="0"/>
                </a:moveTo>
                <a:cubicBezTo>
                  <a:pt x="187" y="0"/>
                  <a:pt x="187" y="0"/>
                  <a:pt x="187" y="0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224" y="16"/>
                  <a:pt x="224" y="16"/>
                  <a:pt x="224" y="16"/>
                </a:cubicBezTo>
                <a:cubicBezTo>
                  <a:pt x="224" y="0"/>
                  <a:pt x="224" y="0"/>
                  <a:pt x="224" y="0"/>
                </a:cubicBezTo>
                <a:close/>
                <a:moveTo>
                  <a:pt x="187" y="224"/>
                </a:moveTo>
                <a:cubicBezTo>
                  <a:pt x="224" y="224"/>
                  <a:pt x="224" y="224"/>
                  <a:pt x="224" y="224"/>
                </a:cubicBezTo>
                <a:cubicBezTo>
                  <a:pt x="224" y="208"/>
                  <a:pt x="224" y="208"/>
                  <a:pt x="224" y="208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87" y="224"/>
                  <a:pt x="187" y="224"/>
                  <a:pt x="187" y="224"/>
                </a:cubicBezTo>
                <a:close/>
                <a:moveTo>
                  <a:pt x="224" y="29"/>
                </a:moveTo>
                <a:cubicBezTo>
                  <a:pt x="224" y="179"/>
                  <a:pt x="224" y="179"/>
                  <a:pt x="224" y="179"/>
                </a:cubicBezTo>
                <a:cubicBezTo>
                  <a:pt x="200" y="179"/>
                  <a:pt x="200" y="179"/>
                  <a:pt x="200" y="179"/>
                </a:cubicBezTo>
                <a:cubicBezTo>
                  <a:pt x="200" y="188"/>
                  <a:pt x="200" y="188"/>
                  <a:pt x="200" y="188"/>
                </a:cubicBezTo>
                <a:cubicBezTo>
                  <a:pt x="224" y="188"/>
                  <a:pt x="224" y="188"/>
                  <a:pt x="224" y="188"/>
                </a:cubicBezTo>
                <a:cubicBezTo>
                  <a:pt x="224" y="194"/>
                  <a:pt x="224" y="194"/>
                  <a:pt x="224" y="194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87" y="135"/>
                  <a:pt x="187" y="135"/>
                  <a:pt x="187" y="135"/>
                </a:cubicBezTo>
                <a:cubicBezTo>
                  <a:pt x="188" y="135"/>
                  <a:pt x="189" y="134"/>
                  <a:pt x="189" y="134"/>
                </a:cubicBezTo>
                <a:cubicBezTo>
                  <a:pt x="194" y="133"/>
                  <a:pt x="197" y="131"/>
                  <a:pt x="201" y="128"/>
                </a:cubicBezTo>
                <a:cubicBezTo>
                  <a:pt x="204" y="124"/>
                  <a:pt x="206" y="121"/>
                  <a:pt x="207" y="117"/>
                </a:cubicBezTo>
                <a:cubicBezTo>
                  <a:pt x="208" y="115"/>
                  <a:pt x="208" y="113"/>
                  <a:pt x="208" y="111"/>
                </a:cubicBezTo>
                <a:cubicBezTo>
                  <a:pt x="208" y="109"/>
                  <a:pt x="208" y="107"/>
                  <a:pt x="207" y="104"/>
                </a:cubicBezTo>
                <a:cubicBezTo>
                  <a:pt x="207" y="102"/>
                  <a:pt x="205" y="100"/>
                  <a:pt x="203" y="98"/>
                </a:cubicBezTo>
                <a:cubicBezTo>
                  <a:pt x="200" y="96"/>
                  <a:pt x="197" y="94"/>
                  <a:pt x="193" y="94"/>
                </a:cubicBezTo>
                <a:cubicBezTo>
                  <a:pt x="197" y="91"/>
                  <a:pt x="199" y="88"/>
                  <a:pt x="201" y="85"/>
                </a:cubicBezTo>
                <a:cubicBezTo>
                  <a:pt x="202" y="81"/>
                  <a:pt x="202" y="78"/>
                  <a:pt x="201" y="74"/>
                </a:cubicBezTo>
                <a:cubicBezTo>
                  <a:pt x="200" y="71"/>
                  <a:pt x="198" y="69"/>
                  <a:pt x="195" y="67"/>
                </a:cubicBezTo>
                <a:cubicBezTo>
                  <a:pt x="193" y="66"/>
                  <a:pt x="190" y="66"/>
                  <a:pt x="187" y="66"/>
                </a:cubicBezTo>
                <a:cubicBezTo>
                  <a:pt x="187" y="29"/>
                  <a:pt x="187" y="29"/>
                  <a:pt x="187" y="29"/>
                </a:cubicBezTo>
                <a:cubicBezTo>
                  <a:pt x="224" y="29"/>
                  <a:pt x="224" y="29"/>
                  <a:pt x="224" y="29"/>
                </a:cubicBezTo>
                <a:close/>
                <a:moveTo>
                  <a:pt x="187" y="128"/>
                </a:moveTo>
                <a:cubicBezTo>
                  <a:pt x="187" y="128"/>
                  <a:pt x="188" y="128"/>
                  <a:pt x="188" y="128"/>
                </a:cubicBezTo>
                <a:cubicBezTo>
                  <a:pt x="191" y="127"/>
                  <a:pt x="193" y="125"/>
                  <a:pt x="194" y="122"/>
                </a:cubicBezTo>
                <a:cubicBezTo>
                  <a:pt x="195" y="118"/>
                  <a:pt x="195" y="115"/>
                  <a:pt x="194" y="111"/>
                </a:cubicBezTo>
                <a:cubicBezTo>
                  <a:pt x="193" y="106"/>
                  <a:pt x="191" y="103"/>
                  <a:pt x="187" y="100"/>
                </a:cubicBezTo>
                <a:cubicBezTo>
                  <a:pt x="187" y="128"/>
                  <a:pt x="187" y="128"/>
                  <a:pt x="187" y="128"/>
                </a:cubicBezTo>
                <a:close/>
                <a:moveTo>
                  <a:pt x="187" y="91"/>
                </a:moveTo>
                <a:cubicBezTo>
                  <a:pt x="189" y="87"/>
                  <a:pt x="190" y="84"/>
                  <a:pt x="190" y="80"/>
                </a:cubicBezTo>
                <a:cubicBezTo>
                  <a:pt x="190" y="78"/>
                  <a:pt x="190" y="77"/>
                  <a:pt x="190" y="75"/>
                </a:cubicBezTo>
                <a:cubicBezTo>
                  <a:pt x="189" y="74"/>
                  <a:pt x="189" y="72"/>
                  <a:pt x="188" y="71"/>
                </a:cubicBezTo>
                <a:cubicBezTo>
                  <a:pt x="187" y="71"/>
                  <a:pt x="187" y="71"/>
                  <a:pt x="187" y="71"/>
                </a:cubicBezTo>
                <a:lnTo>
                  <a:pt x="187" y="91"/>
                </a:lnTo>
                <a:close/>
                <a:moveTo>
                  <a:pt x="187" y="0"/>
                </a:moveTo>
                <a:cubicBezTo>
                  <a:pt x="147" y="0"/>
                  <a:pt x="147" y="0"/>
                  <a:pt x="147" y="0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87" y="16"/>
                  <a:pt x="187" y="16"/>
                  <a:pt x="187" y="16"/>
                </a:cubicBezTo>
                <a:cubicBezTo>
                  <a:pt x="187" y="0"/>
                  <a:pt x="187" y="0"/>
                  <a:pt x="187" y="0"/>
                </a:cubicBezTo>
                <a:close/>
                <a:moveTo>
                  <a:pt x="147" y="224"/>
                </a:moveTo>
                <a:cubicBezTo>
                  <a:pt x="187" y="224"/>
                  <a:pt x="187" y="224"/>
                  <a:pt x="187" y="224"/>
                </a:cubicBezTo>
                <a:cubicBezTo>
                  <a:pt x="187" y="208"/>
                  <a:pt x="187" y="208"/>
                  <a:pt x="187" y="208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147" y="224"/>
                  <a:pt x="147" y="224"/>
                  <a:pt x="147" y="224"/>
                </a:cubicBezTo>
                <a:close/>
                <a:moveTo>
                  <a:pt x="187" y="29"/>
                </a:moveTo>
                <a:cubicBezTo>
                  <a:pt x="187" y="66"/>
                  <a:pt x="187" y="66"/>
                  <a:pt x="187" y="66"/>
                </a:cubicBezTo>
                <a:cubicBezTo>
                  <a:pt x="185" y="66"/>
                  <a:pt x="184" y="66"/>
                  <a:pt x="182" y="67"/>
                </a:cubicBezTo>
                <a:cubicBezTo>
                  <a:pt x="176" y="68"/>
                  <a:pt x="172" y="71"/>
                  <a:pt x="169" y="75"/>
                </a:cubicBezTo>
                <a:cubicBezTo>
                  <a:pt x="167" y="80"/>
                  <a:pt x="166" y="84"/>
                  <a:pt x="167" y="88"/>
                </a:cubicBezTo>
                <a:cubicBezTo>
                  <a:pt x="168" y="93"/>
                  <a:pt x="172" y="97"/>
                  <a:pt x="177" y="98"/>
                </a:cubicBezTo>
                <a:cubicBezTo>
                  <a:pt x="173" y="101"/>
                  <a:pt x="169" y="105"/>
                  <a:pt x="168" y="109"/>
                </a:cubicBezTo>
                <a:cubicBezTo>
                  <a:pt x="166" y="113"/>
                  <a:pt x="165" y="117"/>
                  <a:pt x="167" y="122"/>
                </a:cubicBezTo>
                <a:cubicBezTo>
                  <a:pt x="168" y="126"/>
                  <a:pt x="170" y="130"/>
                  <a:pt x="175" y="133"/>
                </a:cubicBezTo>
                <a:cubicBezTo>
                  <a:pt x="178" y="135"/>
                  <a:pt x="182" y="135"/>
                  <a:pt x="187" y="135"/>
                </a:cubicBezTo>
                <a:cubicBezTo>
                  <a:pt x="187" y="194"/>
                  <a:pt x="187" y="194"/>
                  <a:pt x="187" y="194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8" y="137"/>
                  <a:pt x="148" y="137"/>
                  <a:pt x="148" y="137"/>
                </a:cubicBezTo>
                <a:cubicBezTo>
                  <a:pt x="148" y="125"/>
                  <a:pt x="148" y="125"/>
                  <a:pt x="148" y="125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8" y="112"/>
                  <a:pt x="158" y="112"/>
                  <a:pt x="158" y="112"/>
                </a:cubicBezTo>
                <a:cubicBezTo>
                  <a:pt x="147" y="115"/>
                  <a:pt x="147" y="115"/>
                  <a:pt x="147" y="115"/>
                </a:cubicBezTo>
                <a:cubicBezTo>
                  <a:pt x="147" y="106"/>
                  <a:pt x="147" y="106"/>
                  <a:pt x="147" y="106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87" y="29"/>
                  <a:pt x="187" y="29"/>
                  <a:pt x="187" y="29"/>
                </a:cubicBezTo>
                <a:close/>
                <a:moveTo>
                  <a:pt x="187" y="71"/>
                </a:moveTo>
                <a:cubicBezTo>
                  <a:pt x="186" y="70"/>
                  <a:pt x="185" y="70"/>
                  <a:pt x="184" y="70"/>
                </a:cubicBezTo>
                <a:cubicBezTo>
                  <a:pt x="181" y="71"/>
                  <a:pt x="179" y="73"/>
                  <a:pt x="178" y="76"/>
                </a:cubicBezTo>
                <a:cubicBezTo>
                  <a:pt x="177" y="78"/>
                  <a:pt x="177" y="81"/>
                  <a:pt x="178" y="83"/>
                </a:cubicBezTo>
                <a:cubicBezTo>
                  <a:pt x="179" y="88"/>
                  <a:pt x="181" y="91"/>
                  <a:pt x="185" y="93"/>
                </a:cubicBezTo>
                <a:cubicBezTo>
                  <a:pt x="186" y="92"/>
                  <a:pt x="187" y="91"/>
                  <a:pt x="187" y="91"/>
                </a:cubicBezTo>
                <a:cubicBezTo>
                  <a:pt x="187" y="71"/>
                  <a:pt x="187" y="71"/>
                  <a:pt x="187" y="71"/>
                </a:cubicBezTo>
                <a:close/>
                <a:moveTo>
                  <a:pt x="187" y="100"/>
                </a:moveTo>
                <a:cubicBezTo>
                  <a:pt x="187" y="100"/>
                  <a:pt x="186" y="100"/>
                  <a:pt x="186" y="99"/>
                </a:cubicBezTo>
                <a:cubicBezTo>
                  <a:pt x="181" y="104"/>
                  <a:pt x="179" y="110"/>
                  <a:pt x="179" y="116"/>
                </a:cubicBezTo>
                <a:cubicBezTo>
                  <a:pt x="179" y="118"/>
                  <a:pt x="179" y="120"/>
                  <a:pt x="180" y="121"/>
                </a:cubicBezTo>
                <a:cubicBezTo>
                  <a:pt x="180" y="124"/>
                  <a:pt x="182" y="126"/>
                  <a:pt x="183" y="127"/>
                </a:cubicBezTo>
                <a:cubicBezTo>
                  <a:pt x="184" y="128"/>
                  <a:pt x="186" y="128"/>
                  <a:pt x="187" y="128"/>
                </a:cubicBezTo>
                <a:lnTo>
                  <a:pt x="187" y="100"/>
                </a:lnTo>
                <a:close/>
                <a:moveTo>
                  <a:pt x="147" y="0"/>
                </a:moveTo>
                <a:cubicBezTo>
                  <a:pt x="99" y="0"/>
                  <a:pt x="99" y="0"/>
                  <a:pt x="99" y="0"/>
                </a:cubicBezTo>
                <a:cubicBezTo>
                  <a:pt x="99" y="16"/>
                  <a:pt x="99" y="16"/>
                  <a:pt x="99" y="16"/>
                </a:cubicBezTo>
                <a:cubicBezTo>
                  <a:pt x="147" y="16"/>
                  <a:pt x="147" y="16"/>
                  <a:pt x="147" y="16"/>
                </a:cubicBezTo>
                <a:cubicBezTo>
                  <a:pt x="147" y="0"/>
                  <a:pt x="147" y="0"/>
                  <a:pt x="147" y="0"/>
                </a:cubicBezTo>
                <a:close/>
                <a:moveTo>
                  <a:pt x="99" y="224"/>
                </a:moveTo>
                <a:cubicBezTo>
                  <a:pt x="147" y="224"/>
                  <a:pt x="147" y="224"/>
                  <a:pt x="147" y="224"/>
                </a:cubicBezTo>
                <a:cubicBezTo>
                  <a:pt x="147" y="208"/>
                  <a:pt x="147" y="208"/>
                  <a:pt x="147" y="208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99" y="224"/>
                  <a:pt x="99" y="224"/>
                  <a:pt x="99" y="224"/>
                </a:cubicBezTo>
                <a:close/>
                <a:moveTo>
                  <a:pt x="147" y="29"/>
                </a:moveTo>
                <a:cubicBezTo>
                  <a:pt x="147" y="106"/>
                  <a:pt x="147" y="106"/>
                  <a:pt x="147" y="106"/>
                </a:cubicBezTo>
                <a:cubicBezTo>
                  <a:pt x="147" y="104"/>
                  <a:pt x="147" y="104"/>
                  <a:pt x="147" y="104"/>
                </a:cubicBezTo>
                <a:cubicBezTo>
                  <a:pt x="137" y="107"/>
                  <a:pt x="137" y="107"/>
                  <a:pt x="137" y="107"/>
                </a:cubicBezTo>
                <a:cubicBezTo>
                  <a:pt x="138" y="118"/>
                  <a:pt x="138" y="118"/>
                  <a:pt x="138" y="118"/>
                </a:cubicBezTo>
                <a:cubicBezTo>
                  <a:pt x="127" y="121"/>
                  <a:pt x="127" y="121"/>
                  <a:pt x="127" y="121"/>
                </a:cubicBezTo>
                <a:cubicBezTo>
                  <a:pt x="127" y="131"/>
                  <a:pt x="127" y="131"/>
                  <a:pt x="127" y="131"/>
                </a:cubicBezTo>
                <a:cubicBezTo>
                  <a:pt x="138" y="128"/>
                  <a:pt x="138" y="128"/>
                  <a:pt x="138" y="128"/>
                </a:cubicBezTo>
                <a:cubicBezTo>
                  <a:pt x="138" y="139"/>
                  <a:pt x="138" y="139"/>
                  <a:pt x="138" y="139"/>
                </a:cubicBezTo>
                <a:cubicBezTo>
                  <a:pt x="147" y="137"/>
                  <a:pt x="147" y="137"/>
                  <a:pt x="147" y="137"/>
                </a:cubicBezTo>
                <a:cubicBezTo>
                  <a:pt x="147" y="194"/>
                  <a:pt x="147" y="194"/>
                  <a:pt x="147" y="194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99" y="157"/>
                  <a:pt x="99" y="157"/>
                  <a:pt x="99" y="157"/>
                </a:cubicBezTo>
                <a:cubicBezTo>
                  <a:pt x="100" y="157"/>
                  <a:pt x="101" y="157"/>
                  <a:pt x="102" y="156"/>
                </a:cubicBezTo>
                <a:cubicBezTo>
                  <a:pt x="109" y="155"/>
                  <a:pt x="113" y="151"/>
                  <a:pt x="117" y="145"/>
                </a:cubicBezTo>
                <a:cubicBezTo>
                  <a:pt x="120" y="139"/>
                  <a:pt x="121" y="132"/>
                  <a:pt x="119" y="124"/>
                </a:cubicBezTo>
                <a:cubicBezTo>
                  <a:pt x="118" y="120"/>
                  <a:pt x="116" y="117"/>
                  <a:pt x="114" y="115"/>
                </a:cubicBezTo>
                <a:cubicBezTo>
                  <a:pt x="112" y="114"/>
                  <a:pt x="111" y="113"/>
                  <a:pt x="109" y="113"/>
                </a:cubicBezTo>
                <a:cubicBezTo>
                  <a:pt x="108" y="112"/>
                  <a:pt x="105" y="113"/>
                  <a:pt x="103" y="113"/>
                </a:cubicBezTo>
                <a:cubicBezTo>
                  <a:pt x="101" y="114"/>
                  <a:pt x="100" y="114"/>
                  <a:pt x="99" y="115"/>
                </a:cubicBezTo>
                <a:cubicBezTo>
                  <a:pt x="99" y="93"/>
                  <a:pt x="99" y="93"/>
                  <a:pt x="99" y="93"/>
                </a:cubicBezTo>
                <a:cubicBezTo>
                  <a:pt x="100" y="93"/>
                  <a:pt x="100" y="93"/>
                  <a:pt x="100" y="93"/>
                </a:cubicBezTo>
                <a:cubicBezTo>
                  <a:pt x="102" y="93"/>
                  <a:pt x="103" y="93"/>
                  <a:pt x="104" y="94"/>
                </a:cubicBezTo>
                <a:cubicBezTo>
                  <a:pt x="105" y="94"/>
                  <a:pt x="106" y="95"/>
                  <a:pt x="106" y="97"/>
                </a:cubicBezTo>
                <a:cubicBezTo>
                  <a:pt x="106" y="98"/>
                  <a:pt x="106" y="99"/>
                  <a:pt x="105" y="100"/>
                </a:cubicBezTo>
                <a:cubicBezTo>
                  <a:pt x="108" y="99"/>
                  <a:pt x="110" y="98"/>
                  <a:pt x="111" y="97"/>
                </a:cubicBezTo>
                <a:cubicBezTo>
                  <a:pt x="112" y="95"/>
                  <a:pt x="112" y="93"/>
                  <a:pt x="111" y="92"/>
                </a:cubicBezTo>
                <a:cubicBezTo>
                  <a:pt x="111" y="90"/>
                  <a:pt x="110" y="89"/>
                  <a:pt x="107" y="88"/>
                </a:cubicBezTo>
                <a:cubicBezTo>
                  <a:pt x="105" y="87"/>
                  <a:pt x="103" y="87"/>
                  <a:pt x="100" y="88"/>
                </a:cubicBezTo>
                <a:cubicBezTo>
                  <a:pt x="99" y="88"/>
                  <a:pt x="99" y="88"/>
                  <a:pt x="99" y="88"/>
                </a:cubicBezTo>
                <a:cubicBezTo>
                  <a:pt x="99" y="29"/>
                  <a:pt x="99" y="29"/>
                  <a:pt x="99" y="29"/>
                </a:cubicBezTo>
                <a:cubicBezTo>
                  <a:pt x="147" y="29"/>
                  <a:pt x="147" y="29"/>
                  <a:pt x="147" y="29"/>
                </a:cubicBezTo>
                <a:close/>
                <a:moveTo>
                  <a:pt x="99" y="150"/>
                </a:moveTo>
                <a:cubicBezTo>
                  <a:pt x="100" y="150"/>
                  <a:pt x="101" y="150"/>
                  <a:pt x="101" y="150"/>
                </a:cubicBezTo>
                <a:cubicBezTo>
                  <a:pt x="105" y="149"/>
                  <a:pt x="107" y="146"/>
                  <a:pt x="109" y="142"/>
                </a:cubicBezTo>
                <a:cubicBezTo>
                  <a:pt x="110" y="137"/>
                  <a:pt x="111" y="133"/>
                  <a:pt x="110" y="129"/>
                </a:cubicBezTo>
                <a:cubicBezTo>
                  <a:pt x="108" y="123"/>
                  <a:pt x="106" y="120"/>
                  <a:pt x="103" y="121"/>
                </a:cubicBezTo>
                <a:cubicBezTo>
                  <a:pt x="101" y="121"/>
                  <a:pt x="100" y="122"/>
                  <a:pt x="99" y="123"/>
                </a:cubicBezTo>
                <a:lnTo>
                  <a:pt x="99" y="150"/>
                </a:lnTo>
                <a:close/>
                <a:moveTo>
                  <a:pt x="99" y="0"/>
                </a:moveTo>
                <a:cubicBezTo>
                  <a:pt x="23" y="0"/>
                  <a:pt x="23" y="0"/>
                  <a:pt x="23" y="0"/>
                </a:cubicBezTo>
                <a:cubicBezTo>
                  <a:pt x="10" y="0"/>
                  <a:pt x="0" y="10"/>
                  <a:pt x="0" y="23"/>
                </a:cubicBezTo>
                <a:cubicBezTo>
                  <a:pt x="0" y="200"/>
                  <a:pt x="0" y="200"/>
                  <a:pt x="0" y="200"/>
                </a:cubicBezTo>
                <a:cubicBezTo>
                  <a:pt x="0" y="213"/>
                  <a:pt x="10" y="224"/>
                  <a:pt x="23" y="224"/>
                </a:cubicBezTo>
                <a:cubicBezTo>
                  <a:pt x="99" y="224"/>
                  <a:pt x="99" y="224"/>
                  <a:pt x="99" y="224"/>
                </a:cubicBezTo>
                <a:cubicBezTo>
                  <a:pt x="99" y="208"/>
                  <a:pt x="99" y="208"/>
                  <a:pt x="99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37" y="208"/>
                  <a:pt x="37" y="208"/>
                  <a:pt x="37" y="208"/>
                </a:cubicBezTo>
                <a:cubicBezTo>
                  <a:pt x="26" y="208"/>
                  <a:pt x="17" y="199"/>
                  <a:pt x="17" y="189"/>
                </a:cubicBezTo>
                <a:cubicBezTo>
                  <a:pt x="17" y="35"/>
                  <a:pt x="17" y="35"/>
                  <a:pt x="17" y="35"/>
                </a:cubicBezTo>
                <a:cubicBezTo>
                  <a:pt x="17" y="24"/>
                  <a:pt x="26" y="16"/>
                  <a:pt x="37" y="16"/>
                </a:cubicBezTo>
                <a:cubicBezTo>
                  <a:pt x="99" y="16"/>
                  <a:pt x="99" y="16"/>
                  <a:pt x="99" y="16"/>
                </a:cubicBezTo>
                <a:cubicBezTo>
                  <a:pt x="99" y="0"/>
                  <a:pt x="99" y="0"/>
                  <a:pt x="99" y="0"/>
                </a:cubicBezTo>
                <a:close/>
                <a:moveTo>
                  <a:pt x="99" y="29"/>
                </a:moveTo>
                <a:cubicBezTo>
                  <a:pt x="99" y="88"/>
                  <a:pt x="99" y="88"/>
                  <a:pt x="99" y="88"/>
                </a:cubicBezTo>
                <a:cubicBezTo>
                  <a:pt x="93" y="89"/>
                  <a:pt x="89" y="93"/>
                  <a:pt x="85" y="97"/>
                </a:cubicBezTo>
                <a:cubicBezTo>
                  <a:pt x="82" y="102"/>
                  <a:pt x="80" y="109"/>
                  <a:pt x="79" y="116"/>
                </a:cubicBezTo>
                <a:cubicBezTo>
                  <a:pt x="78" y="120"/>
                  <a:pt x="78" y="124"/>
                  <a:pt x="79" y="129"/>
                </a:cubicBezTo>
                <a:cubicBezTo>
                  <a:pt x="79" y="134"/>
                  <a:pt x="80" y="138"/>
                  <a:pt x="81" y="142"/>
                </a:cubicBezTo>
                <a:cubicBezTo>
                  <a:pt x="81" y="144"/>
                  <a:pt x="81" y="144"/>
                  <a:pt x="81" y="144"/>
                </a:cubicBezTo>
                <a:cubicBezTo>
                  <a:pt x="82" y="146"/>
                  <a:pt x="82" y="148"/>
                  <a:pt x="83" y="150"/>
                </a:cubicBezTo>
                <a:cubicBezTo>
                  <a:pt x="86" y="156"/>
                  <a:pt x="92" y="158"/>
                  <a:pt x="99" y="157"/>
                </a:cubicBezTo>
                <a:cubicBezTo>
                  <a:pt x="99" y="194"/>
                  <a:pt x="99" y="194"/>
                  <a:pt x="99" y="194"/>
                </a:cubicBezTo>
                <a:cubicBezTo>
                  <a:pt x="46" y="194"/>
                  <a:pt x="46" y="194"/>
                  <a:pt x="46" y="194"/>
                </a:cubicBezTo>
                <a:cubicBezTo>
                  <a:pt x="37" y="194"/>
                  <a:pt x="30" y="187"/>
                  <a:pt x="30" y="179"/>
                </a:cubicBezTo>
                <a:cubicBezTo>
                  <a:pt x="30" y="45"/>
                  <a:pt x="30" y="45"/>
                  <a:pt x="30" y="45"/>
                </a:cubicBezTo>
                <a:cubicBezTo>
                  <a:pt x="30" y="36"/>
                  <a:pt x="37" y="29"/>
                  <a:pt x="46" y="29"/>
                </a:cubicBezTo>
                <a:cubicBezTo>
                  <a:pt x="99" y="29"/>
                  <a:pt x="99" y="29"/>
                  <a:pt x="99" y="29"/>
                </a:cubicBezTo>
                <a:close/>
                <a:moveTo>
                  <a:pt x="99" y="93"/>
                </a:moveTo>
                <a:cubicBezTo>
                  <a:pt x="99" y="115"/>
                  <a:pt x="99" y="115"/>
                  <a:pt x="99" y="115"/>
                </a:cubicBezTo>
                <a:cubicBezTo>
                  <a:pt x="98" y="115"/>
                  <a:pt x="97" y="116"/>
                  <a:pt x="96" y="118"/>
                </a:cubicBezTo>
                <a:cubicBezTo>
                  <a:pt x="94" y="120"/>
                  <a:pt x="93" y="122"/>
                  <a:pt x="94" y="125"/>
                </a:cubicBezTo>
                <a:cubicBezTo>
                  <a:pt x="94" y="127"/>
                  <a:pt x="95" y="128"/>
                  <a:pt x="97" y="129"/>
                </a:cubicBezTo>
                <a:cubicBezTo>
                  <a:pt x="97" y="127"/>
                  <a:pt x="98" y="125"/>
                  <a:pt x="99" y="123"/>
                </a:cubicBezTo>
                <a:cubicBezTo>
                  <a:pt x="99" y="150"/>
                  <a:pt x="99" y="150"/>
                  <a:pt x="99" y="150"/>
                </a:cubicBezTo>
                <a:cubicBezTo>
                  <a:pt x="98" y="150"/>
                  <a:pt x="97" y="149"/>
                  <a:pt x="96" y="149"/>
                </a:cubicBezTo>
                <a:cubicBezTo>
                  <a:pt x="95" y="148"/>
                  <a:pt x="94" y="146"/>
                  <a:pt x="93" y="142"/>
                </a:cubicBezTo>
                <a:cubicBezTo>
                  <a:pt x="92" y="140"/>
                  <a:pt x="92" y="137"/>
                  <a:pt x="91" y="133"/>
                </a:cubicBezTo>
                <a:cubicBezTo>
                  <a:pt x="91" y="128"/>
                  <a:pt x="90" y="124"/>
                  <a:pt x="90" y="119"/>
                </a:cubicBezTo>
                <a:cubicBezTo>
                  <a:pt x="90" y="111"/>
                  <a:pt x="91" y="104"/>
                  <a:pt x="93" y="100"/>
                </a:cubicBezTo>
                <a:cubicBezTo>
                  <a:pt x="95" y="97"/>
                  <a:pt x="97" y="94"/>
                  <a:pt x="99" y="93"/>
                </a:cubicBezTo>
                <a:close/>
              </a:path>
            </a:pathLst>
          </a:custGeom>
          <a:solidFill>
            <a:srgbClr val="D3E06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8" name="Google Shape;3168;p67"/>
          <p:cNvSpPr/>
          <p:nvPr/>
        </p:nvSpPr>
        <p:spPr>
          <a:xfrm>
            <a:off x="2595832" y="2552541"/>
            <a:ext cx="214313" cy="160338"/>
          </a:xfrm>
          <a:custGeom>
            <a:avLst/>
            <a:gdLst/>
            <a:ahLst/>
            <a:cxnLst/>
            <a:rect l="l" t="t" r="r" b="b"/>
            <a:pathLst>
              <a:path w="98" h="74" extrusionOk="0">
                <a:moveTo>
                  <a:pt x="69" y="0"/>
                </a:moveTo>
                <a:cubicBezTo>
                  <a:pt x="61" y="0"/>
                  <a:pt x="54" y="3"/>
                  <a:pt x="49" y="8"/>
                </a:cubicBezTo>
                <a:cubicBezTo>
                  <a:pt x="44" y="3"/>
                  <a:pt x="37" y="0"/>
                  <a:pt x="30" y="0"/>
                </a:cubicBezTo>
                <a:cubicBezTo>
                  <a:pt x="13" y="0"/>
                  <a:pt x="0" y="13"/>
                  <a:pt x="0" y="29"/>
                </a:cubicBezTo>
                <a:cubicBezTo>
                  <a:pt x="0" y="47"/>
                  <a:pt x="15" y="74"/>
                  <a:pt x="51" y="74"/>
                </a:cubicBezTo>
                <a:cubicBezTo>
                  <a:pt x="88" y="74"/>
                  <a:pt x="98" y="45"/>
                  <a:pt x="98" y="29"/>
                </a:cubicBezTo>
                <a:cubicBezTo>
                  <a:pt x="98" y="13"/>
                  <a:pt x="85" y="0"/>
                  <a:pt x="69" y="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69" name="Google Shape;3169;p67"/>
          <p:cNvSpPr/>
          <p:nvPr/>
        </p:nvSpPr>
        <p:spPr>
          <a:xfrm>
            <a:off x="2691082" y="2511266"/>
            <a:ext cx="58738" cy="73025"/>
          </a:xfrm>
          <a:custGeom>
            <a:avLst/>
            <a:gdLst/>
            <a:ahLst/>
            <a:cxnLst/>
            <a:rect l="l" t="t" r="r" b="b"/>
            <a:pathLst>
              <a:path w="27" h="34" extrusionOk="0">
                <a:moveTo>
                  <a:pt x="6" y="34"/>
                </a:moveTo>
                <a:cubicBezTo>
                  <a:pt x="0" y="22"/>
                  <a:pt x="4" y="9"/>
                  <a:pt x="13" y="0"/>
                </a:cubicBezTo>
                <a:cubicBezTo>
                  <a:pt x="27" y="3"/>
                  <a:pt x="27" y="3"/>
                  <a:pt x="27" y="3"/>
                </a:cubicBezTo>
                <a:cubicBezTo>
                  <a:pt x="14" y="10"/>
                  <a:pt x="6" y="18"/>
                  <a:pt x="6" y="34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0" name="Google Shape;3170;p67"/>
          <p:cNvSpPr/>
          <p:nvPr/>
        </p:nvSpPr>
        <p:spPr>
          <a:xfrm>
            <a:off x="2357707" y="3847941"/>
            <a:ext cx="225425" cy="312738"/>
          </a:xfrm>
          <a:custGeom>
            <a:avLst/>
            <a:gdLst/>
            <a:ahLst/>
            <a:cxnLst/>
            <a:rect l="l" t="t" r="r" b="b"/>
            <a:pathLst>
              <a:path w="103" h="143" extrusionOk="0">
                <a:moveTo>
                  <a:pt x="87" y="88"/>
                </a:moveTo>
                <a:cubicBezTo>
                  <a:pt x="103" y="112"/>
                  <a:pt x="103" y="112"/>
                  <a:pt x="103" y="112"/>
                </a:cubicBezTo>
                <a:cubicBezTo>
                  <a:pt x="102" y="143"/>
                  <a:pt x="102" y="143"/>
                  <a:pt x="102" y="143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91" y="136"/>
                  <a:pt x="91" y="136"/>
                  <a:pt x="91" y="136"/>
                </a:cubicBezTo>
                <a:cubicBezTo>
                  <a:pt x="100" y="130"/>
                  <a:pt x="100" y="130"/>
                  <a:pt x="100" y="130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100" y="113"/>
                  <a:pt x="100" y="113"/>
                  <a:pt x="100" y="113"/>
                </a:cubicBezTo>
                <a:cubicBezTo>
                  <a:pt x="99" y="111"/>
                  <a:pt x="99" y="111"/>
                  <a:pt x="99" y="111"/>
                </a:cubicBezTo>
                <a:cubicBezTo>
                  <a:pt x="98" y="109"/>
                  <a:pt x="95" y="108"/>
                  <a:pt x="92" y="110"/>
                </a:cubicBezTo>
                <a:cubicBezTo>
                  <a:pt x="90" y="111"/>
                  <a:pt x="89" y="114"/>
                  <a:pt x="90" y="116"/>
                </a:cubicBezTo>
                <a:cubicBezTo>
                  <a:pt x="89" y="115"/>
                  <a:pt x="88" y="115"/>
                  <a:pt x="87" y="115"/>
                </a:cubicBezTo>
                <a:lnTo>
                  <a:pt x="87" y="88"/>
                </a:lnTo>
                <a:close/>
                <a:moveTo>
                  <a:pt x="73" y="132"/>
                </a:moveTo>
                <a:cubicBezTo>
                  <a:pt x="32" y="70"/>
                  <a:pt x="32" y="70"/>
                  <a:pt x="32" y="70"/>
                </a:cubicBezTo>
                <a:cubicBezTo>
                  <a:pt x="30" y="70"/>
                  <a:pt x="29" y="69"/>
                  <a:pt x="28" y="68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63"/>
                  <a:pt x="28" y="63"/>
                  <a:pt x="28" y="63"/>
                </a:cubicBezTo>
                <a:cubicBezTo>
                  <a:pt x="29" y="65"/>
                  <a:pt x="29" y="65"/>
                  <a:pt x="29" y="65"/>
                </a:cubicBezTo>
                <a:cubicBezTo>
                  <a:pt x="30" y="67"/>
                  <a:pt x="33" y="67"/>
                  <a:pt x="34" y="66"/>
                </a:cubicBezTo>
                <a:cubicBezTo>
                  <a:pt x="41" y="61"/>
                  <a:pt x="41" y="61"/>
                  <a:pt x="41" y="61"/>
                </a:cubicBezTo>
                <a:cubicBezTo>
                  <a:pt x="41" y="61"/>
                  <a:pt x="41" y="61"/>
                  <a:pt x="41" y="61"/>
                </a:cubicBezTo>
                <a:cubicBezTo>
                  <a:pt x="40" y="61"/>
                  <a:pt x="38" y="61"/>
                  <a:pt x="37" y="59"/>
                </a:cubicBezTo>
                <a:cubicBezTo>
                  <a:pt x="28" y="45"/>
                  <a:pt x="28" y="45"/>
                  <a:pt x="28" y="45"/>
                </a:cubicBezTo>
                <a:cubicBezTo>
                  <a:pt x="28" y="26"/>
                  <a:pt x="28" y="26"/>
                  <a:pt x="28" y="26"/>
                </a:cubicBezTo>
                <a:cubicBezTo>
                  <a:pt x="39" y="19"/>
                  <a:pt x="39" y="19"/>
                  <a:pt x="39" y="19"/>
                </a:cubicBezTo>
                <a:cubicBezTo>
                  <a:pt x="41" y="18"/>
                  <a:pt x="43" y="19"/>
                  <a:pt x="44" y="21"/>
                </a:cubicBezTo>
                <a:cubicBezTo>
                  <a:pt x="61" y="46"/>
                  <a:pt x="61" y="46"/>
                  <a:pt x="61" y="46"/>
                </a:cubicBezTo>
                <a:cubicBezTo>
                  <a:pt x="62" y="47"/>
                  <a:pt x="62" y="49"/>
                  <a:pt x="61" y="50"/>
                </a:cubicBezTo>
                <a:cubicBezTo>
                  <a:pt x="87" y="88"/>
                  <a:pt x="87" y="88"/>
                  <a:pt x="87" y="88"/>
                </a:cubicBezTo>
                <a:cubicBezTo>
                  <a:pt x="87" y="115"/>
                  <a:pt x="87" y="115"/>
                  <a:pt x="87" y="115"/>
                </a:cubicBezTo>
                <a:cubicBezTo>
                  <a:pt x="86" y="115"/>
                  <a:pt x="85" y="115"/>
                  <a:pt x="84" y="116"/>
                </a:cubicBezTo>
                <a:cubicBezTo>
                  <a:pt x="82" y="117"/>
                  <a:pt x="81" y="120"/>
                  <a:pt x="82" y="122"/>
                </a:cubicBezTo>
                <a:cubicBezTo>
                  <a:pt x="80" y="120"/>
                  <a:pt x="77" y="120"/>
                  <a:pt x="75" y="121"/>
                </a:cubicBezTo>
                <a:cubicBezTo>
                  <a:pt x="73" y="123"/>
                  <a:pt x="72" y="126"/>
                  <a:pt x="74" y="128"/>
                </a:cubicBezTo>
                <a:cubicBezTo>
                  <a:pt x="75" y="130"/>
                  <a:pt x="75" y="130"/>
                  <a:pt x="75" y="130"/>
                </a:cubicBezTo>
                <a:cubicBezTo>
                  <a:pt x="87" y="134"/>
                  <a:pt x="87" y="134"/>
                  <a:pt x="87" y="134"/>
                </a:cubicBezTo>
                <a:cubicBezTo>
                  <a:pt x="87" y="137"/>
                  <a:pt x="87" y="137"/>
                  <a:pt x="87" y="137"/>
                </a:cubicBezTo>
                <a:cubicBezTo>
                  <a:pt x="73" y="132"/>
                  <a:pt x="73" y="132"/>
                  <a:pt x="73" y="132"/>
                </a:cubicBezTo>
                <a:close/>
                <a:moveTo>
                  <a:pt x="28" y="4"/>
                </a:moveTo>
                <a:cubicBezTo>
                  <a:pt x="28" y="24"/>
                  <a:pt x="28" y="24"/>
                  <a:pt x="28" y="24"/>
                </a:cubicBezTo>
                <a:cubicBezTo>
                  <a:pt x="36" y="15"/>
                  <a:pt x="36" y="15"/>
                  <a:pt x="36" y="15"/>
                </a:cubicBezTo>
                <a:cubicBezTo>
                  <a:pt x="32" y="8"/>
                  <a:pt x="32" y="8"/>
                  <a:pt x="32" y="8"/>
                </a:cubicBezTo>
                <a:cubicBezTo>
                  <a:pt x="31" y="7"/>
                  <a:pt x="29" y="5"/>
                  <a:pt x="28" y="4"/>
                </a:cubicBezTo>
                <a:close/>
                <a:moveTo>
                  <a:pt x="28" y="67"/>
                </a:moveTo>
                <a:cubicBezTo>
                  <a:pt x="11" y="43"/>
                  <a:pt x="11" y="43"/>
                  <a:pt x="11" y="43"/>
                </a:cubicBezTo>
                <a:cubicBezTo>
                  <a:pt x="10" y="41"/>
                  <a:pt x="10" y="38"/>
                  <a:pt x="11" y="37"/>
                </a:cubicBezTo>
                <a:cubicBezTo>
                  <a:pt x="5" y="27"/>
                  <a:pt x="5" y="27"/>
                  <a:pt x="5" y="27"/>
                </a:cubicBezTo>
                <a:cubicBezTo>
                  <a:pt x="0" y="19"/>
                  <a:pt x="2" y="9"/>
                  <a:pt x="9" y="4"/>
                </a:cubicBezTo>
                <a:cubicBezTo>
                  <a:pt x="15" y="0"/>
                  <a:pt x="22" y="0"/>
                  <a:pt x="28" y="4"/>
                </a:cubicBezTo>
                <a:cubicBezTo>
                  <a:pt x="28" y="24"/>
                  <a:pt x="28" y="24"/>
                  <a:pt x="28" y="24"/>
                </a:cubicBezTo>
                <a:cubicBezTo>
                  <a:pt x="21" y="31"/>
                  <a:pt x="21" y="31"/>
                  <a:pt x="21" y="31"/>
                </a:cubicBezTo>
                <a:cubicBezTo>
                  <a:pt x="28" y="26"/>
                  <a:pt x="28" y="26"/>
                  <a:pt x="28" y="26"/>
                </a:cubicBezTo>
                <a:cubicBezTo>
                  <a:pt x="28" y="45"/>
                  <a:pt x="28" y="45"/>
                  <a:pt x="28" y="45"/>
                </a:cubicBezTo>
                <a:cubicBezTo>
                  <a:pt x="22" y="37"/>
                  <a:pt x="22" y="37"/>
                  <a:pt x="22" y="37"/>
                </a:cubicBezTo>
                <a:cubicBezTo>
                  <a:pt x="21" y="36"/>
                  <a:pt x="21" y="34"/>
                  <a:pt x="22" y="33"/>
                </a:cubicBezTo>
                <a:cubicBezTo>
                  <a:pt x="15" y="37"/>
                  <a:pt x="15" y="37"/>
                  <a:pt x="15" y="37"/>
                </a:cubicBezTo>
                <a:cubicBezTo>
                  <a:pt x="14" y="39"/>
                  <a:pt x="13" y="41"/>
                  <a:pt x="14" y="43"/>
                </a:cubicBezTo>
                <a:cubicBezTo>
                  <a:pt x="28" y="63"/>
                  <a:pt x="28" y="63"/>
                  <a:pt x="28" y="63"/>
                </a:cubicBezTo>
                <a:lnTo>
                  <a:pt x="28" y="67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1" name="Google Shape;3171;p67"/>
          <p:cNvSpPr/>
          <p:nvPr/>
        </p:nvSpPr>
        <p:spPr>
          <a:xfrm>
            <a:off x="4089669" y="2244566"/>
            <a:ext cx="282575" cy="309563"/>
          </a:xfrm>
          <a:custGeom>
            <a:avLst/>
            <a:gdLst/>
            <a:ahLst/>
            <a:cxnLst/>
            <a:rect l="l" t="t" r="r" b="b"/>
            <a:pathLst>
              <a:path w="130" h="142" extrusionOk="0">
                <a:moveTo>
                  <a:pt x="97" y="81"/>
                </a:moveTo>
                <a:cubicBezTo>
                  <a:pt x="100" y="76"/>
                  <a:pt x="101" y="71"/>
                  <a:pt x="101" y="65"/>
                </a:cubicBezTo>
                <a:cubicBezTo>
                  <a:pt x="101" y="60"/>
                  <a:pt x="100" y="55"/>
                  <a:pt x="97" y="50"/>
                </a:cubicBezTo>
                <a:cubicBezTo>
                  <a:pt x="97" y="81"/>
                  <a:pt x="97" y="81"/>
                  <a:pt x="97" y="81"/>
                </a:cubicBezTo>
                <a:close/>
                <a:moveTo>
                  <a:pt x="97" y="103"/>
                </a:moveTo>
                <a:cubicBezTo>
                  <a:pt x="97" y="94"/>
                  <a:pt x="97" y="94"/>
                  <a:pt x="97" y="94"/>
                </a:cubicBezTo>
                <a:cubicBezTo>
                  <a:pt x="98" y="94"/>
                  <a:pt x="99" y="95"/>
                  <a:pt x="100" y="95"/>
                </a:cubicBezTo>
                <a:cubicBezTo>
                  <a:pt x="100" y="95"/>
                  <a:pt x="100" y="95"/>
                  <a:pt x="100" y="95"/>
                </a:cubicBezTo>
                <a:cubicBezTo>
                  <a:pt x="111" y="107"/>
                  <a:pt x="111" y="107"/>
                  <a:pt x="111" y="107"/>
                </a:cubicBezTo>
                <a:cubicBezTo>
                  <a:pt x="113" y="108"/>
                  <a:pt x="113" y="110"/>
                  <a:pt x="111" y="112"/>
                </a:cubicBezTo>
                <a:cubicBezTo>
                  <a:pt x="110" y="113"/>
                  <a:pt x="108" y="113"/>
                  <a:pt x="106" y="112"/>
                </a:cubicBezTo>
                <a:cubicBezTo>
                  <a:pt x="97" y="103"/>
                  <a:pt x="97" y="103"/>
                  <a:pt x="97" y="103"/>
                </a:cubicBezTo>
                <a:close/>
                <a:moveTo>
                  <a:pt x="97" y="36"/>
                </a:moveTo>
                <a:cubicBezTo>
                  <a:pt x="97" y="28"/>
                  <a:pt x="97" y="28"/>
                  <a:pt x="97" y="28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8" y="18"/>
                  <a:pt x="110" y="18"/>
                  <a:pt x="111" y="19"/>
                </a:cubicBezTo>
                <a:cubicBezTo>
                  <a:pt x="113" y="20"/>
                  <a:pt x="113" y="23"/>
                  <a:pt x="111" y="24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100" y="35"/>
                  <a:pt x="100" y="35"/>
                  <a:pt x="100" y="35"/>
                </a:cubicBezTo>
                <a:cubicBezTo>
                  <a:pt x="99" y="36"/>
                  <a:pt x="98" y="36"/>
                  <a:pt x="97" y="36"/>
                </a:cubicBezTo>
                <a:close/>
                <a:moveTo>
                  <a:pt x="127" y="62"/>
                </a:moveTo>
                <a:cubicBezTo>
                  <a:pt x="127" y="62"/>
                  <a:pt x="127" y="62"/>
                  <a:pt x="127" y="62"/>
                </a:cubicBezTo>
                <a:cubicBezTo>
                  <a:pt x="111" y="62"/>
                  <a:pt x="111" y="62"/>
                  <a:pt x="111" y="62"/>
                </a:cubicBezTo>
                <a:cubicBezTo>
                  <a:pt x="109" y="62"/>
                  <a:pt x="108" y="64"/>
                  <a:pt x="108" y="65"/>
                </a:cubicBezTo>
                <a:cubicBezTo>
                  <a:pt x="108" y="67"/>
                  <a:pt x="109" y="69"/>
                  <a:pt x="111" y="69"/>
                </a:cubicBezTo>
                <a:cubicBezTo>
                  <a:pt x="127" y="69"/>
                  <a:pt x="127" y="69"/>
                  <a:pt x="127" y="69"/>
                </a:cubicBezTo>
                <a:cubicBezTo>
                  <a:pt x="129" y="69"/>
                  <a:pt x="130" y="67"/>
                  <a:pt x="130" y="65"/>
                </a:cubicBezTo>
                <a:cubicBezTo>
                  <a:pt x="130" y="64"/>
                  <a:pt x="129" y="62"/>
                  <a:pt x="127" y="62"/>
                </a:cubicBezTo>
                <a:close/>
                <a:moveTo>
                  <a:pt x="65" y="142"/>
                </a:moveTo>
                <a:cubicBezTo>
                  <a:pt x="67" y="142"/>
                  <a:pt x="67" y="142"/>
                  <a:pt x="67" y="142"/>
                </a:cubicBezTo>
                <a:cubicBezTo>
                  <a:pt x="77" y="142"/>
                  <a:pt x="85" y="134"/>
                  <a:pt x="85" y="124"/>
                </a:cubicBezTo>
                <a:cubicBezTo>
                  <a:pt x="85" y="95"/>
                  <a:pt x="85" y="95"/>
                  <a:pt x="85" y="95"/>
                </a:cubicBezTo>
                <a:cubicBezTo>
                  <a:pt x="90" y="92"/>
                  <a:pt x="95" y="87"/>
                  <a:pt x="97" y="81"/>
                </a:cubicBezTo>
                <a:cubicBezTo>
                  <a:pt x="97" y="50"/>
                  <a:pt x="97" y="50"/>
                  <a:pt x="97" y="50"/>
                </a:cubicBezTo>
                <a:cubicBezTo>
                  <a:pt x="92" y="38"/>
                  <a:pt x="79" y="29"/>
                  <a:pt x="65" y="29"/>
                </a:cubicBezTo>
                <a:cubicBezTo>
                  <a:pt x="65" y="37"/>
                  <a:pt x="65" y="37"/>
                  <a:pt x="65" y="37"/>
                </a:cubicBezTo>
                <a:cubicBezTo>
                  <a:pt x="73" y="37"/>
                  <a:pt x="80" y="40"/>
                  <a:pt x="85" y="45"/>
                </a:cubicBezTo>
                <a:cubicBezTo>
                  <a:pt x="90" y="50"/>
                  <a:pt x="93" y="57"/>
                  <a:pt x="93" y="65"/>
                </a:cubicBezTo>
                <a:cubicBezTo>
                  <a:pt x="93" y="76"/>
                  <a:pt x="88" y="85"/>
                  <a:pt x="79" y="90"/>
                </a:cubicBezTo>
                <a:cubicBezTo>
                  <a:pt x="79" y="90"/>
                  <a:pt x="79" y="90"/>
                  <a:pt x="79" y="90"/>
                </a:cubicBezTo>
                <a:cubicBezTo>
                  <a:pt x="78" y="91"/>
                  <a:pt x="78" y="92"/>
                  <a:pt x="78" y="93"/>
                </a:cubicBezTo>
                <a:cubicBezTo>
                  <a:pt x="78" y="110"/>
                  <a:pt x="78" y="110"/>
                  <a:pt x="78" y="110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65" y="142"/>
                  <a:pt x="65" y="142"/>
                  <a:pt x="65" y="142"/>
                </a:cubicBezTo>
                <a:close/>
                <a:moveTo>
                  <a:pt x="97" y="28"/>
                </a:moveTo>
                <a:cubicBezTo>
                  <a:pt x="97" y="36"/>
                  <a:pt x="97" y="36"/>
                  <a:pt x="97" y="36"/>
                </a:cubicBezTo>
                <a:cubicBezTo>
                  <a:pt x="97" y="36"/>
                  <a:pt x="96" y="36"/>
                  <a:pt x="95" y="35"/>
                </a:cubicBezTo>
                <a:cubicBezTo>
                  <a:pt x="94" y="34"/>
                  <a:pt x="94" y="32"/>
                  <a:pt x="95" y="31"/>
                </a:cubicBezTo>
                <a:cubicBezTo>
                  <a:pt x="97" y="28"/>
                  <a:pt x="97" y="28"/>
                  <a:pt x="97" y="28"/>
                </a:cubicBezTo>
                <a:close/>
                <a:moveTo>
                  <a:pt x="97" y="94"/>
                </a:moveTo>
                <a:cubicBezTo>
                  <a:pt x="97" y="103"/>
                  <a:pt x="97" y="103"/>
                  <a:pt x="97" y="103"/>
                </a:cubicBezTo>
                <a:cubicBezTo>
                  <a:pt x="95" y="100"/>
                  <a:pt x="95" y="100"/>
                  <a:pt x="95" y="100"/>
                </a:cubicBezTo>
                <a:cubicBezTo>
                  <a:pt x="94" y="99"/>
                  <a:pt x="94" y="97"/>
                  <a:pt x="95" y="95"/>
                </a:cubicBezTo>
                <a:cubicBezTo>
                  <a:pt x="96" y="95"/>
                  <a:pt x="97" y="94"/>
                  <a:pt x="97" y="94"/>
                </a:cubicBezTo>
                <a:close/>
                <a:moveTo>
                  <a:pt x="65" y="23"/>
                </a:move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5" y="0"/>
                  <a:pt x="65" y="0"/>
                </a:cubicBezTo>
                <a:cubicBezTo>
                  <a:pt x="67" y="0"/>
                  <a:pt x="68" y="2"/>
                  <a:pt x="68" y="3"/>
                </a:cubicBezTo>
                <a:cubicBezTo>
                  <a:pt x="68" y="20"/>
                  <a:pt x="68" y="20"/>
                  <a:pt x="68" y="20"/>
                </a:cubicBezTo>
                <a:cubicBezTo>
                  <a:pt x="68" y="21"/>
                  <a:pt x="67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ubicBezTo>
                  <a:pt x="65" y="23"/>
                  <a:pt x="65" y="23"/>
                  <a:pt x="65" y="23"/>
                </a:cubicBezTo>
                <a:close/>
                <a:moveTo>
                  <a:pt x="65" y="29"/>
                </a:moveTo>
                <a:cubicBezTo>
                  <a:pt x="50" y="29"/>
                  <a:pt x="38" y="37"/>
                  <a:pt x="32" y="50"/>
                </a:cubicBezTo>
                <a:cubicBezTo>
                  <a:pt x="32" y="81"/>
                  <a:pt x="32" y="81"/>
                  <a:pt x="32" y="81"/>
                </a:cubicBezTo>
                <a:cubicBezTo>
                  <a:pt x="35" y="87"/>
                  <a:pt x="40" y="92"/>
                  <a:pt x="45" y="96"/>
                </a:cubicBezTo>
                <a:cubicBezTo>
                  <a:pt x="45" y="124"/>
                  <a:pt x="45" y="124"/>
                  <a:pt x="45" y="124"/>
                </a:cubicBezTo>
                <a:cubicBezTo>
                  <a:pt x="45" y="134"/>
                  <a:pt x="53" y="142"/>
                  <a:pt x="63" y="142"/>
                </a:cubicBezTo>
                <a:cubicBezTo>
                  <a:pt x="65" y="142"/>
                  <a:pt x="65" y="142"/>
                  <a:pt x="65" y="142"/>
                </a:cubicBezTo>
                <a:cubicBezTo>
                  <a:pt x="65" y="110"/>
                  <a:pt x="65" y="110"/>
                  <a:pt x="65" y="110"/>
                </a:cubicBezTo>
                <a:cubicBezTo>
                  <a:pt x="52" y="110"/>
                  <a:pt x="52" y="110"/>
                  <a:pt x="52" y="110"/>
                </a:cubicBezTo>
                <a:cubicBezTo>
                  <a:pt x="52" y="93"/>
                  <a:pt x="52" y="93"/>
                  <a:pt x="52" y="93"/>
                </a:cubicBezTo>
                <a:cubicBezTo>
                  <a:pt x="52" y="92"/>
                  <a:pt x="52" y="91"/>
                  <a:pt x="51" y="90"/>
                </a:cubicBezTo>
                <a:cubicBezTo>
                  <a:pt x="42" y="85"/>
                  <a:pt x="36" y="76"/>
                  <a:pt x="36" y="65"/>
                </a:cubicBezTo>
                <a:cubicBezTo>
                  <a:pt x="36" y="57"/>
                  <a:pt x="39" y="50"/>
                  <a:pt x="44" y="45"/>
                </a:cubicBezTo>
                <a:cubicBezTo>
                  <a:pt x="50" y="40"/>
                  <a:pt x="57" y="37"/>
                  <a:pt x="65" y="37"/>
                </a:cubicBezTo>
                <a:cubicBezTo>
                  <a:pt x="65" y="37"/>
                  <a:pt x="65" y="37"/>
                  <a:pt x="65" y="37"/>
                </a:cubicBezTo>
                <a:cubicBezTo>
                  <a:pt x="65" y="29"/>
                  <a:pt x="65" y="29"/>
                  <a:pt x="65" y="29"/>
                </a:cubicBezTo>
                <a:cubicBezTo>
                  <a:pt x="65" y="29"/>
                  <a:pt x="65" y="29"/>
                  <a:pt x="65" y="29"/>
                </a:cubicBezTo>
                <a:close/>
                <a:moveTo>
                  <a:pt x="65" y="0"/>
                </a:moveTo>
                <a:cubicBezTo>
                  <a:pt x="65" y="23"/>
                  <a:pt x="65" y="23"/>
                  <a:pt x="65" y="23"/>
                </a:cubicBezTo>
                <a:cubicBezTo>
                  <a:pt x="63" y="23"/>
                  <a:pt x="62" y="21"/>
                  <a:pt x="62" y="20"/>
                </a:cubicBezTo>
                <a:cubicBezTo>
                  <a:pt x="62" y="3"/>
                  <a:pt x="62" y="3"/>
                  <a:pt x="62" y="3"/>
                </a:cubicBezTo>
                <a:cubicBezTo>
                  <a:pt x="62" y="2"/>
                  <a:pt x="63" y="0"/>
                  <a:pt x="65" y="0"/>
                </a:cubicBezTo>
                <a:close/>
                <a:moveTo>
                  <a:pt x="32" y="103"/>
                </a:moveTo>
                <a:cubicBezTo>
                  <a:pt x="32" y="94"/>
                  <a:pt x="32" y="94"/>
                  <a:pt x="32" y="94"/>
                </a:cubicBezTo>
                <a:cubicBezTo>
                  <a:pt x="33" y="94"/>
                  <a:pt x="34" y="95"/>
                  <a:pt x="35" y="95"/>
                </a:cubicBezTo>
                <a:cubicBezTo>
                  <a:pt x="36" y="97"/>
                  <a:pt x="36" y="99"/>
                  <a:pt x="35" y="100"/>
                </a:cubicBezTo>
                <a:cubicBezTo>
                  <a:pt x="32" y="103"/>
                  <a:pt x="32" y="103"/>
                  <a:pt x="32" y="103"/>
                </a:cubicBezTo>
                <a:close/>
                <a:moveTo>
                  <a:pt x="32" y="36"/>
                </a:moveTo>
                <a:cubicBezTo>
                  <a:pt x="32" y="28"/>
                  <a:pt x="32" y="28"/>
                  <a:pt x="32" y="28"/>
                </a:cubicBezTo>
                <a:cubicBezTo>
                  <a:pt x="35" y="31"/>
                  <a:pt x="35" y="31"/>
                  <a:pt x="35" y="31"/>
                </a:cubicBezTo>
                <a:cubicBezTo>
                  <a:pt x="36" y="32"/>
                  <a:pt x="36" y="34"/>
                  <a:pt x="35" y="35"/>
                </a:cubicBezTo>
                <a:cubicBezTo>
                  <a:pt x="34" y="36"/>
                  <a:pt x="33" y="36"/>
                  <a:pt x="32" y="36"/>
                </a:cubicBezTo>
                <a:close/>
                <a:moveTo>
                  <a:pt x="32" y="50"/>
                </a:moveTo>
                <a:cubicBezTo>
                  <a:pt x="30" y="54"/>
                  <a:pt x="29" y="60"/>
                  <a:pt x="29" y="65"/>
                </a:cubicBezTo>
                <a:cubicBezTo>
                  <a:pt x="29" y="71"/>
                  <a:pt x="30" y="76"/>
                  <a:pt x="32" y="81"/>
                </a:cubicBezTo>
                <a:cubicBezTo>
                  <a:pt x="32" y="50"/>
                  <a:pt x="32" y="50"/>
                  <a:pt x="32" y="50"/>
                </a:cubicBezTo>
                <a:close/>
                <a:moveTo>
                  <a:pt x="32" y="28"/>
                </a:moveTo>
                <a:cubicBezTo>
                  <a:pt x="32" y="36"/>
                  <a:pt x="32" y="36"/>
                  <a:pt x="32" y="36"/>
                </a:cubicBezTo>
                <a:cubicBezTo>
                  <a:pt x="32" y="36"/>
                  <a:pt x="31" y="36"/>
                  <a:pt x="30" y="35"/>
                </a:cubicBezTo>
                <a:cubicBezTo>
                  <a:pt x="30" y="35"/>
                  <a:pt x="30" y="35"/>
                  <a:pt x="30" y="35"/>
                </a:cubicBezTo>
                <a:cubicBezTo>
                  <a:pt x="19" y="24"/>
                  <a:pt x="19" y="24"/>
                  <a:pt x="19" y="24"/>
                </a:cubicBezTo>
                <a:cubicBezTo>
                  <a:pt x="17" y="23"/>
                  <a:pt x="17" y="20"/>
                  <a:pt x="19" y="19"/>
                </a:cubicBezTo>
                <a:cubicBezTo>
                  <a:pt x="20" y="18"/>
                  <a:pt x="22" y="18"/>
                  <a:pt x="24" y="19"/>
                </a:cubicBezTo>
                <a:cubicBezTo>
                  <a:pt x="32" y="28"/>
                  <a:pt x="32" y="28"/>
                  <a:pt x="32" y="28"/>
                </a:cubicBezTo>
                <a:close/>
                <a:moveTo>
                  <a:pt x="32" y="94"/>
                </a:moveTo>
                <a:cubicBezTo>
                  <a:pt x="32" y="103"/>
                  <a:pt x="32" y="103"/>
                  <a:pt x="32" y="103"/>
                </a:cubicBezTo>
                <a:cubicBezTo>
                  <a:pt x="24" y="112"/>
                  <a:pt x="24" y="112"/>
                  <a:pt x="24" y="112"/>
                </a:cubicBezTo>
                <a:cubicBezTo>
                  <a:pt x="22" y="113"/>
                  <a:pt x="20" y="113"/>
                  <a:pt x="19" y="112"/>
                </a:cubicBezTo>
                <a:cubicBezTo>
                  <a:pt x="17" y="110"/>
                  <a:pt x="17" y="108"/>
                  <a:pt x="19" y="107"/>
                </a:cubicBezTo>
                <a:cubicBezTo>
                  <a:pt x="30" y="95"/>
                  <a:pt x="30" y="95"/>
                  <a:pt x="30" y="95"/>
                </a:cubicBezTo>
                <a:cubicBezTo>
                  <a:pt x="30" y="95"/>
                  <a:pt x="30" y="95"/>
                  <a:pt x="30" y="95"/>
                </a:cubicBezTo>
                <a:cubicBezTo>
                  <a:pt x="31" y="95"/>
                  <a:pt x="32" y="95"/>
                  <a:pt x="32" y="94"/>
                </a:cubicBezTo>
                <a:close/>
                <a:moveTo>
                  <a:pt x="22" y="65"/>
                </a:moveTo>
                <a:cubicBezTo>
                  <a:pt x="22" y="65"/>
                  <a:pt x="22" y="65"/>
                  <a:pt x="22" y="65"/>
                </a:cubicBezTo>
                <a:cubicBezTo>
                  <a:pt x="22" y="64"/>
                  <a:pt x="21" y="62"/>
                  <a:pt x="19" y="62"/>
                </a:cubicBezTo>
                <a:cubicBezTo>
                  <a:pt x="3" y="62"/>
                  <a:pt x="3" y="62"/>
                  <a:pt x="3" y="62"/>
                </a:cubicBezTo>
                <a:cubicBezTo>
                  <a:pt x="1" y="62"/>
                  <a:pt x="0" y="64"/>
                  <a:pt x="0" y="65"/>
                </a:cubicBezTo>
                <a:cubicBezTo>
                  <a:pt x="0" y="67"/>
                  <a:pt x="1" y="69"/>
                  <a:pt x="3" y="69"/>
                </a:cubicBezTo>
                <a:cubicBezTo>
                  <a:pt x="19" y="69"/>
                  <a:pt x="19" y="69"/>
                  <a:pt x="19" y="69"/>
                </a:cubicBezTo>
                <a:cubicBezTo>
                  <a:pt x="21" y="69"/>
                  <a:pt x="22" y="67"/>
                  <a:pt x="22" y="6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2" name="Google Shape;3172;p67"/>
          <p:cNvSpPr/>
          <p:nvPr/>
        </p:nvSpPr>
        <p:spPr>
          <a:xfrm>
            <a:off x="2676794" y="1828641"/>
            <a:ext cx="427038" cy="614363"/>
          </a:xfrm>
          <a:custGeom>
            <a:avLst/>
            <a:gdLst/>
            <a:ahLst/>
            <a:cxnLst/>
            <a:rect l="l" t="t" r="r" b="b"/>
            <a:pathLst>
              <a:path w="196" h="282" extrusionOk="0">
                <a:moveTo>
                  <a:pt x="98" y="5"/>
                </a:moveTo>
                <a:cubicBezTo>
                  <a:pt x="113" y="0"/>
                  <a:pt x="113" y="0"/>
                  <a:pt x="113" y="0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08" y="143"/>
                  <a:pt x="108" y="143"/>
                  <a:pt x="108" y="143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8" y="5"/>
                  <a:pt x="98" y="5"/>
                  <a:pt x="98" y="5"/>
                </a:cubicBezTo>
                <a:close/>
                <a:moveTo>
                  <a:pt x="98" y="222"/>
                </a:moveTo>
                <a:cubicBezTo>
                  <a:pt x="112" y="222"/>
                  <a:pt x="125" y="217"/>
                  <a:pt x="136" y="209"/>
                </a:cubicBezTo>
                <a:cubicBezTo>
                  <a:pt x="107" y="209"/>
                  <a:pt x="107" y="209"/>
                  <a:pt x="107" y="209"/>
                </a:cubicBezTo>
                <a:cubicBezTo>
                  <a:pt x="107" y="192"/>
                  <a:pt x="107" y="192"/>
                  <a:pt x="107" y="192"/>
                </a:cubicBezTo>
                <a:cubicBezTo>
                  <a:pt x="152" y="192"/>
                  <a:pt x="152" y="192"/>
                  <a:pt x="152" y="192"/>
                </a:cubicBezTo>
                <a:cubicBezTo>
                  <a:pt x="189" y="192"/>
                  <a:pt x="189" y="192"/>
                  <a:pt x="189" y="192"/>
                </a:cubicBezTo>
                <a:cubicBezTo>
                  <a:pt x="196" y="192"/>
                  <a:pt x="196" y="192"/>
                  <a:pt x="196" y="192"/>
                </a:cubicBezTo>
                <a:cubicBezTo>
                  <a:pt x="196" y="209"/>
                  <a:pt x="196" y="209"/>
                  <a:pt x="196" y="209"/>
                </a:cubicBezTo>
                <a:cubicBezTo>
                  <a:pt x="180" y="209"/>
                  <a:pt x="180" y="209"/>
                  <a:pt x="180" y="209"/>
                </a:cubicBezTo>
                <a:cubicBezTo>
                  <a:pt x="169" y="226"/>
                  <a:pt x="153" y="239"/>
                  <a:pt x="134" y="247"/>
                </a:cubicBezTo>
                <a:cubicBezTo>
                  <a:pt x="154" y="251"/>
                  <a:pt x="169" y="257"/>
                  <a:pt x="169" y="267"/>
                </a:cubicBezTo>
                <a:cubicBezTo>
                  <a:pt x="169" y="282"/>
                  <a:pt x="169" y="282"/>
                  <a:pt x="169" y="282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98" y="268"/>
                  <a:pt x="98" y="268"/>
                  <a:pt x="98" y="268"/>
                </a:cubicBezTo>
                <a:cubicBezTo>
                  <a:pt x="105" y="268"/>
                  <a:pt x="111" y="262"/>
                  <a:pt x="111" y="255"/>
                </a:cubicBezTo>
                <a:cubicBezTo>
                  <a:pt x="111" y="248"/>
                  <a:pt x="105" y="242"/>
                  <a:pt x="98" y="242"/>
                </a:cubicBezTo>
                <a:lnTo>
                  <a:pt x="98" y="222"/>
                </a:lnTo>
                <a:close/>
                <a:moveTo>
                  <a:pt x="67" y="15"/>
                </a:moveTo>
                <a:cubicBezTo>
                  <a:pt x="98" y="5"/>
                  <a:pt x="98" y="5"/>
                  <a:pt x="98" y="5"/>
                </a:cubicBezTo>
                <a:cubicBezTo>
                  <a:pt x="98" y="111"/>
                  <a:pt x="98" y="111"/>
                  <a:pt x="98" y="111"/>
                </a:cubicBezTo>
                <a:cubicBezTo>
                  <a:pt x="92" y="92"/>
                  <a:pt x="92" y="92"/>
                  <a:pt x="92" y="92"/>
                </a:cubicBezTo>
                <a:cubicBezTo>
                  <a:pt x="59" y="95"/>
                  <a:pt x="33" y="123"/>
                  <a:pt x="33" y="157"/>
                </a:cubicBezTo>
                <a:cubicBezTo>
                  <a:pt x="33" y="193"/>
                  <a:pt x="62" y="222"/>
                  <a:pt x="98" y="222"/>
                </a:cubicBezTo>
                <a:cubicBezTo>
                  <a:pt x="98" y="222"/>
                  <a:pt x="98" y="222"/>
                  <a:pt x="98" y="222"/>
                </a:cubicBezTo>
                <a:cubicBezTo>
                  <a:pt x="98" y="242"/>
                  <a:pt x="98" y="242"/>
                  <a:pt x="98" y="242"/>
                </a:cubicBezTo>
                <a:cubicBezTo>
                  <a:pt x="91" y="242"/>
                  <a:pt x="85" y="248"/>
                  <a:pt x="85" y="255"/>
                </a:cubicBezTo>
                <a:cubicBezTo>
                  <a:pt x="85" y="262"/>
                  <a:pt x="91" y="268"/>
                  <a:pt x="98" y="268"/>
                </a:cubicBezTo>
                <a:cubicBezTo>
                  <a:pt x="98" y="282"/>
                  <a:pt x="98" y="282"/>
                  <a:pt x="98" y="282"/>
                </a:cubicBezTo>
                <a:cubicBezTo>
                  <a:pt x="27" y="282"/>
                  <a:pt x="27" y="282"/>
                  <a:pt x="27" y="282"/>
                </a:cubicBezTo>
                <a:cubicBezTo>
                  <a:pt x="27" y="267"/>
                  <a:pt x="27" y="267"/>
                  <a:pt x="27" y="267"/>
                </a:cubicBezTo>
                <a:cubicBezTo>
                  <a:pt x="27" y="257"/>
                  <a:pt x="41" y="251"/>
                  <a:pt x="61" y="247"/>
                </a:cubicBezTo>
                <a:cubicBezTo>
                  <a:pt x="26" y="233"/>
                  <a:pt x="0" y="198"/>
                  <a:pt x="0" y="157"/>
                </a:cubicBezTo>
                <a:cubicBezTo>
                  <a:pt x="0" y="108"/>
                  <a:pt x="36" y="68"/>
                  <a:pt x="82" y="61"/>
                </a:cubicBezTo>
                <a:lnTo>
                  <a:pt x="67" y="15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3" name="Google Shape;3173;p67"/>
          <p:cNvSpPr/>
          <p:nvPr/>
        </p:nvSpPr>
        <p:spPr>
          <a:xfrm>
            <a:off x="2524394" y="1741329"/>
            <a:ext cx="246063" cy="217488"/>
          </a:xfrm>
          <a:custGeom>
            <a:avLst/>
            <a:gdLst/>
            <a:ahLst/>
            <a:cxnLst/>
            <a:rect l="l" t="t" r="r" b="b"/>
            <a:pathLst>
              <a:path w="113" h="100" extrusionOk="0">
                <a:moveTo>
                  <a:pt x="103" y="31"/>
                </a:moveTo>
                <a:cubicBezTo>
                  <a:pt x="95" y="12"/>
                  <a:pt x="77" y="0"/>
                  <a:pt x="57" y="0"/>
                </a:cubicBezTo>
                <a:cubicBezTo>
                  <a:pt x="57" y="9"/>
                  <a:pt x="57" y="9"/>
                  <a:pt x="57" y="9"/>
                </a:cubicBezTo>
                <a:cubicBezTo>
                  <a:pt x="73" y="9"/>
                  <a:pt x="88" y="19"/>
                  <a:pt x="95" y="35"/>
                </a:cubicBezTo>
                <a:cubicBezTo>
                  <a:pt x="103" y="56"/>
                  <a:pt x="93" y="79"/>
                  <a:pt x="72" y="88"/>
                </a:cubicBezTo>
                <a:cubicBezTo>
                  <a:pt x="67" y="90"/>
                  <a:pt x="62" y="91"/>
                  <a:pt x="57" y="91"/>
                </a:cubicBezTo>
                <a:cubicBezTo>
                  <a:pt x="57" y="100"/>
                  <a:pt x="57" y="100"/>
                  <a:pt x="57" y="100"/>
                </a:cubicBezTo>
                <a:cubicBezTo>
                  <a:pt x="63" y="100"/>
                  <a:pt x="69" y="99"/>
                  <a:pt x="75" y="96"/>
                </a:cubicBezTo>
                <a:cubicBezTo>
                  <a:pt x="101" y="86"/>
                  <a:pt x="113" y="57"/>
                  <a:pt x="103" y="31"/>
                </a:cubicBezTo>
                <a:close/>
                <a:moveTo>
                  <a:pt x="57" y="0"/>
                </a:moveTo>
                <a:cubicBezTo>
                  <a:pt x="51" y="0"/>
                  <a:pt x="44" y="1"/>
                  <a:pt x="38" y="4"/>
                </a:cubicBezTo>
                <a:cubicBezTo>
                  <a:pt x="13" y="14"/>
                  <a:pt x="0" y="43"/>
                  <a:pt x="11" y="68"/>
                </a:cubicBezTo>
                <a:cubicBezTo>
                  <a:pt x="18" y="88"/>
                  <a:pt x="37" y="100"/>
                  <a:pt x="57" y="100"/>
                </a:cubicBezTo>
                <a:cubicBezTo>
                  <a:pt x="57" y="91"/>
                  <a:pt x="57" y="91"/>
                  <a:pt x="57" y="91"/>
                </a:cubicBezTo>
                <a:cubicBezTo>
                  <a:pt x="41" y="90"/>
                  <a:pt x="26" y="81"/>
                  <a:pt x="19" y="65"/>
                </a:cubicBezTo>
                <a:cubicBezTo>
                  <a:pt x="19" y="65"/>
                  <a:pt x="19" y="65"/>
                  <a:pt x="19" y="65"/>
                </a:cubicBezTo>
                <a:cubicBezTo>
                  <a:pt x="11" y="44"/>
                  <a:pt x="21" y="21"/>
                  <a:pt x="42" y="12"/>
                </a:cubicBezTo>
                <a:cubicBezTo>
                  <a:pt x="47" y="10"/>
                  <a:pt x="52" y="9"/>
                  <a:pt x="57" y="9"/>
                </a:cubicBezTo>
                <a:lnTo>
                  <a:pt x="57" y="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4" name="Google Shape;3174;p67"/>
          <p:cNvSpPr/>
          <p:nvPr/>
        </p:nvSpPr>
        <p:spPr>
          <a:xfrm>
            <a:off x="2454544" y="1871504"/>
            <a:ext cx="107950" cy="68263"/>
          </a:xfrm>
          <a:custGeom>
            <a:avLst/>
            <a:gdLst/>
            <a:ahLst/>
            <a:cxnLst/>
            <a:rect l="l" t="t" r="r" b="b"/>
            <a:pathLst>
              <a:path w="68" h="43" extrusionOk="0">
                <a:moveTo>
                  <a:pt x="7" y="43"/>
                </a:moveTo>
                <a:lnTo>
                  <a:pt x="0" y="25"/>
                </a:lnTo>
                <a:lnTo>
                  <a:pt x="62" y="0"/>
                </a:lnTo>
                <a:lnTo>
                  <a:pt x="68" y="18"/>
                </a:lnTo>
                <a:lnTo>
                  <a:pt x="7" y="4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5" name="Google Shape;3175;p67"/>
          <p:cNvSpPr/>
          <p:nvPr/>
        </p:nvSpPr>
        <p:spPr>
          <a:xfrm>
            <a:off x="2386282" y="1881029"/>
            <a:ext cx="146050" cy="88900"/>
          </a:xfrm>
          <a:custGeom>
            <a:avLst/>
            <a:gdLst/>
            <a:ahLst/>
            <a:cxnLst/>
            <a:rect l="l" t="t" r="r" b="b"/>
            <a:pathLst>
              <a:path w="67" h="41" extrusionOk="0">
                <a:moveTo>
                  <a:pt x="16" y="39"/>
                </a:moveTo>
                <a:cubicBezTo>
                  <a:pt x="10" y="41"/>
                  <a:pt x="4" y="39"/>
                  <a:pt x="2" y="33"/>
                </a:cubicBezTo>
                <a:cubicBezTo>
                  <a:pt x="0" y="28"/>
                  <a:pt x="2" y="21"/>
                  <a:pt x="8" y="19"/>
                </a:cubicBezTo>
                <a:cubicBezTo>
                  <a:pt x="50" y="2"/>
                  <a:pt x="50" y="2"/>
                  <a:pt x="50" y="2"/>
                </a:cubicBezTo>
                <a:cubicBezTo>
                  <a:pt x="56" y="0"/>
                  <a:pt x="62" y="3"/>
                  <a:pt x="64" y="8"/>
                </a:cubicBezTo>
                <a:cubicBezTo>
                  <a:pt x="67" y="14"/>
                  <a:pt x="64" y="20"/>
                  <a:pt x="58" y="22"/>
                </a:cubicBezTo>
                <a:lnTo>
                  <a:pt x="16" y="39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6" name="Google Shape;3176;p67"/>
          <p:cNvSpPr/>
          <p:nvPr/>
        </p:nvSpPr>
        <p:spPr>
          <a:xfrm>
            <a:off x="2302144" y="3039904"/>
            <a:ext cx="446088" cy="158750"/>
          </a:xfrm>
          <a:custGeom>
            <a:avLst/>
            <a:gdLst/>
            <a:ahLst/>
            <a:cxnLst/>
            <a:rect l="l" t="t" r="r" b="b"/>
            <a:pathLst>
              <a:path w="205" h="73" extrusionOk="0">
                <a:moveTo>
                  <a:pt x="142" y="5"/>
                </a:moveTo>
                <a:cubicBezTo>
                  <a:pt x="157" y="2"/>
                  <a:pt x="157" y="2"/>
                  <a:pt x="157" y="2"/>
                </a:cubicBezTo>
                <a:cubicBezTo>
                  <a:pt x="160" y="1"/>
                  <a:pt x="163" y="3"/>
                  <a:pt x="164" y="5"/>
                </a:cubicBezTo>
                <a:cubicBezTo>
                  <a:pt x="179" y="2"/>
                  <a:pt x="179" y="2"/>
                  <a:pt x="179" y="2"/>
                </a:cubicBezTo>
                <a:cubicBezTo>
                  <a:pt x="190" y="0"/>
                  <a:pt x="200" y="7"/>
                  <a:pt x="202" y="18"/>
                </a:cubicBezTo>
                <a:cubicBezTo>
                  <a:pt x="205" y="29"/>
                  <a:pt x="197" y="39"/>
                  <a:pt x="187" y="42"/>
                </a:cubicBezTo>
                <a:cubicBezTo>
                  <a:pt x="177" y="43"/>
                  <a:pt x="177" y="43"/>
                  <a:pt x="177" y="43"/>
                </a:cubicBezTo>
                <a:cubicBezTo>
                  <a:pt x="166" y="18"/>
                  <a:pt x="166" y="18"/>
                  <a:pt x="166" y="18"/>
                </a:cubicBezTo>
                <a:cubicBezTo>
                  <a:pt x="172" y="45"/>
                  <a:pt x="172" y="45"/>
                  <a:pt x="172" y="45"/>
                </a:cubicBezTo>
                <a:cubicBezTo>
                  <a:pt x="172" y="47"/>
                  <a:pt x="170" y="50"/>
                  <a:pt x="167" y="5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58" y="17"/>
                  <a:pt x="158" y="17"/>
                  <a:pt x="158" y="17"/>
                </a:cubicBezTo>
                <a:cubicBezTo>
                  <a:pt x="160" y="17"/>
                  <a:pt x="162" y="18"/>
                  <a:pt x="163" y="19"/>
                </a:cubicBezTo>
                <a:cubicBezTo>
                  <a:pt x="161" y="9"/>
                  <a:pt x="161" y="9"/>
                  <a:pt x="161" y="9"/>
                </a:cubicBezTo>
                <a:cubicBezTo>
                  <a:pt x="161" y="6"/>
                  <a:pt x="158" y="5"/>
                  <a:pt x="155" y="5"/>
                </a:cubicBezTo>
                <a:cubicBezTo>
                  <a:pt x="142" y="8"/>
                  <a:pt x="142" y="8"/>
                  <a:pt x="142" y="8"/>
                </a:cubicBezTo>
                <a:lnTo>
                  <a:pt x="142" y="5"/>
                </a:lnTo>
                <a:close/>
                <a:moveTo>
                  <a:pt x="28" y="30"/>
                </a:moveTo>
                <a:cubicBezTo>
                  <a:pt x="116" y="13"/>
                  <a:pt x="116" y="13"/>
                  <a:pt x="116" y="13"/>
                </a:cubicBezTo>
                <a:cubicBezTo>
                  <a:pt x="117" y="11"/>
                  <a:pt x="119" y="9"/>
                  <a:pt x="121" y="9"/>
                </a:cubicBezTo>
                <a:cubicBezTo>
                  <a:pt x="142" y="5"/>
                  <a:pt x="142" y="5"/>
                  <a:pt x="142" y="5"/>
                </a:cubicBezTo>
                <a:cubicBezTo>
                  <a:pt x="142" y="8"/>
                  <a:pt x="142" y="8"/>
                  <a:pt x="142" y="8"/>
                </a:cubicBezTo>
                <a:cubicBezTo>
                  <a:pt x="124" y="11"/>
                  <a:pt x="124" y="11"/>
                  <a:pt x="124" y="11"/>
                </a:cubicBezTo>
                <a:cubicBezTo>
                  <a:pt x="121" y="12"/>
                  <a:pt x="119" y="15"/>
                  <a:pt x="120" y="17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8"/>
                  <a:pt x="122" y="28"/>
                  <a:pt x="122" y="28"/>
                </a:cubicBezTo>
                <a:cubicBezTo>
                  <a:pt x="122" y="26"/>
                  <a:pt x="124" y="24"/>
                  <a:pt x="126" y="24"/>
                </a:cubicBezTo>
                <a:cubicBezTo>
                  <a:pt x="142" y="20"/>
                  <a:pt x="142" y="20"/>
                  <a:pt x="142" y="20"/>
                </a:cubicBezTo>
                <a:cubicBezTo>
                  <a:pt x="142" y="55"/>
                  <a:pt x="142" y="55"/>
                  <a:pt x="142" y="55"/>
                </a:cubicBezTo>
                <a:cubicBezTo>
                  <a:pt x="130" y="57"/>
                  <a:pt x="130" y="57"/>
                  <a:pt x="130" y="57"/>
                </a:cubicBezTo>
                <a:cubicBezTo>
                  <a:pt x="128" y="58"/>
                  <a:pt x="126" y="57"/>
                  <a:pt x="125" y="56"/>
                </a:cubicBezTo>
                <a:cubicBezTo>
                  <a:pt x="35" y="73"/>
                  <a:pt x="35" y="73"/>
                  <a:pt x="35" y="73"/>
                </a:cubicBezTo>
                <a:cubicBezTo>
                  <a:pt x="28" y="70"/>
                  <a:pt x="28" y="70"/>
                  <a:pt x="28" y="70"/>
                </a:cubicBezTo>
                <a:cubicBezTo>
                  <a:pt x="28" y="67"/>
                  <a:pt x="28" y="67"/>
                  <a:pt x="28" y="67"/>
                </a:cubicBezTo>
                <a:cubicBezTo>
                  <a:pt x="35" y="70"/>
                  <a:pt x="35" y="70"/>
                  <a:pt x="35" y="70"/>
                </a:cubicBezTo>
                <a:cubicBezTo>
                  <a:pt x="35" y="70"/>
                  <a:pt x="35" y="70"/>
                  <a:pt x="35" y="70"/>
                </a:cubicBezTo>
                <a:cubicBezTo>
                  <a:pt x="37" y="70"/>
                  <a:pt x="37" y="70"/>
                  <a:pt x="37" y="70"/>
                </a:cubicBezTo>
                <a:cubicBezTo>
                  <a:pt x="41" y="69"/>
                  <a:pt x="43" y="66"/>
                  <a:pt x="42" y="62"/>
                </a:cubicBezTo>
                <a:cubicBezTo>
                  <a:pt x="42" y="59"/>
                  <a:pt x="39" y="57"/>
                  <a:pt x="36" y="57"/>
                </a:cubicBezTo>
                <a:cubicBezTo>
                  <a:pt x="39" y="56"/>
                  <a:pt x="40" y="53"/>
                  <a:pt x="40" y="50"/>
                </a:cubicBezTo>
                <a:cubicBezTo>
                  <a:pt x="39" y="47"/>
                  <a:pt x="37" y="45"/>
                  <a:pt x="34" y="45"/>
                </a:cubicBezTo>
                <a:cubicBezTo>
                  <a:pt x="36" y="44"/>
                  <a:pt x="38" y="41"/>
                  <a:pt x="37" y="38"/>
                </a:cubicBezTo>
                <a:cubicBezTo>
                  <a:pt x="37" y="34"/>
                  <a:pt x="33" y="32"/>
                  <a:pt x="30" y="33"/>
                </a:cubicBezTo>
                <a:cubicBezTo>
                  <a:pt x="28" y="33"/>
                  <a:pt x="28" y="33"/>
                  <a:pt x="28" y="33"/>
                </a:cubicBezTo>
                <a:cubicBezTo>
                  <a:pt x="28" y="34"/>
                  <a:pt x="28" y="34"/>
                  <a:pt x="28" y="34"/>
                </a:cubicBezTo>
                <a:lnTo>
                  <a:pt x="28" y="30"/>
                </a:lnTo>
                <a:close/>
                <a:moveTo>
                  <a:pt x="26" y="31"/>
                </a:moveTo>
                <a:cubicBezTo>
                  <a:pt x="28" y="30"/>
                  <a:pt x="28" y="30"/>
                  <a:pt x="28" y="30"/>
                </a:cubicBezTo>
                <a:cubicBezTo>
                  <a:pt x="28" y="34"/>
                  <a:pt x="28" y="34"/>
                  <a:pt x="28" y="34"/>
                </a:cubicBezTo>
                <a:cubicBezTo>
                  <a:pt x="13" y="49"/>
                  <a:pt x="13" y="49"/>
                  <a:pt x="13" y="49"/>
                </a:cubicBezTo>
                <a:cubicBezTo>
                  <a:pt x="15" y="62"/>
                  <a:pt x="15" y="62"/>
                  <a:pt x="15" y="62"/>
                </a:cubicBezTo>
                <a:cubicBezTo>
                  <a:pt x="28" y="67"/>
                  <a:pt x="28" y="67"/>
                  <a:pt x="28" y="67"/>
                </a:cubicBezTo>
                <a:cubicBezTo>
                  <a:pt x="28" y="70"/>
                  <a:pt x="28" y="70"/>
                  <a:pt x="28" y="70"/>
                </a:cubicBezTo>
                <a:cubicBezTo>
                  <a:pt x="0" y="58"/>
                  <a:pt x="0" y="58"/>
                  <a:pt x="0" y="58"/>
                </a:cubicBezTo>
                <a:lnTo>
                  <a:pt x="26" y="31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7" name="Google Shape;3177;p67"/>
          <p:cNvSpPr/>
          <p:nvPr/>
        </p:nvSpPr>
        <p:spPr>
          <a:xfrm>
            <a:off x="4149994" y="3449479"/>
            <a:ext cx="246063" cy="315913"/>
          </a:xfrm>
          <a:custGeom>
            <a:avLst/>
            <a:gdLst/>
            <a:ahLst/>
            <a:cxnLst/>
            <a:rect l="l" t="t" r="r" b="b"/>
            <a:pathLst>
              <a:path w="113" h="145" extrusionOk="0">
                <a:moveTo>
                  <a:pt x="113" y="25"/>
                </a:moveTo>
                <a:cubicBezTo>
                  <a:pt x="108" y="22"/>
                  <a:pt x="108" y="22"/>
                  <a:pt x="108" y="22"/>
                </a:cubicBezTo>
                <a:cubicBezTo>
                  <a:pt x="42" y="128"/>
                  <a:pt x="42" y="128"/>
                  <a:pt x="42" y="128"/>
                </a:cubicBezTo>
                <a:cubicBezTo>
                  <a:pt x="38" y="135"/>
                  <a:pt x="27" y="137"/>
                  <a:pt x="19" y="132"/>
                </a:cubicBezTo>
                <a:cubicBezTo>
                  <a:pt x="11" y="127"/>
                  <a:pt x="8" y="117"/>
                  <a:pt x="12" y="109"/>
                </a:cubicBezTo>
                <a:cubicBezTo>
                  <a:pt x="78" y="3"/>
                  <a:pt x="78" y="3"/>
                  <a:pt x="78" y="3"/>
                </a:cubicBezTo>
                <a:cubicBezTo>
                  <a:pt x="73" y="0"/>
                  <a:pt x="73" y="0"/>
                  <a:pt x="73" y="0"/>
                </a:cubicBezTo>
                <a:cubicBezTo>
                  <a:pt x="6" y="107"/>
                  <a:pt x="6" y="107"/>
                  <a:pt x="6" y="107"/>
                </a:cubicBezTo>
                <a:cubicBezTo>
                  <a:pt x="0" y="117"/>
                  <a:pt x="4" y="131"/>
                  <a:pt x="15" y="138"/>
                </a:cubicBezTo>
                <a:cubicBezTo>
                  <a:pt x="26" y="145"/>
                  <a:pt x="40" y="142"/>
                  <a:pt x="47" y="132"/>
                </a:cubicBezTo>
                <a:lnTo>
                  <a:pt x="113" y="25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8" name="Google Shape;3178;p67"/>
          <p:cNvSpPr/>
          <p:nvPr/>
        </p:nvSpPr>
        <p:spPr>
          <a:xfrm>
            <a:off x="4289694" y="3438366"/>
            <a:ext cx="119063" cy="82550"/>
          </a:xfrm>
          <a:custGeom>
            <a:avLst/>
            <a:gdLst/>
            <a:ahLst/>
            <a:cxnLst/>
            <a:rect l="l" t="t" r="r" b="b"/>
            <a:pathLst>
              <a:path w="55" h="38" extrusionOk="0">
                <a:moveTo>
                  <a:pt x="54" y="35"/>
                </a:moveTo>
                <a:cubicBezTo>
                  <a:pt x="53" y="37"/>
                  <a:pt x="50" y="38"/>
                  <a:pt x="48" y="37"/>
                </a:cubicBezTo>
                <a:cubicBezTo>
                  <a:pt x="3" y="9"/>
                  <a:pt x="3" y="9"/>
                  <a:pt x="3" y="9"/>
                </a:cubicBezTo>
                <a:cubicBezTo>
                  <a:pt x="1" y="7"/>
                  <a:pt x="0" y="5"/>
                  <a:pt x="2" y="3"/>
                </a:cubicBezTo>
                <a:cubicBezTo>
                  <a:pt x="3" y="1"/>
                  <a:pt x="6" y="0"/>
                  <a:pt x="8" y="1"/>
                </a:cubicBezTo>
                <a:cubicBezTo>
                  <a:pt x="53" y="29"/>
                  <a:pt x="53" y="29"/>
                  <a:pt x="53" y="29"/>
                </a:cubicBezTo>
                <a:cubicBezTo>
                  <a:pt x="55" y="31"/>
                  <a:pt x="55" y="33"/>
                  <a:pt x="54" y="35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9" name="Google Shape;3179;p67"/>
          <p:cNvSpPr/>
          <p:nvPr/>
        </p:nvSpPr>
        <p:spPr>
          <a:xfrm>
            <a:off x="4197619" y="3503454"/>
            <a:ext cx="163513" cy="227013"/>
          </a:xfrm>
          <a:custGeom>
            <a:avLst/>
            <a:gdLst/>
            <a:ahLst/>
            <a:cxnLst/>
            <a:rect l="l" t="t" r="r" b="b"/>
            <a:pathLst>
              <a:path w="75" h="104" extrusionOk="0">
                <a:moveTo>
                  <a:pt x="75" y="4"/>
                </a:moveTo>
                <a:cubicBezTo>
                  <a:pt x="69" y="0"/>
                  <a:pt x="69" y="0"/>
                  <a:pt x="69" y="0"/>
                </a:cubicBezTo>
                <a:cubicBezTo>
                  <a:pt x="10" y="95"/>
                  <a:pt x="10" y="95"/>
                  <a:pt x="10" y="95"/>
                </a:cubicBezTo>
                <a:cubicBezTo>
                  <a:pt x="8" y="98"/>
                  <a:pt x="4" y="100"/>
                  <a:pt x="0" y="100"/>
                </a:cubicBezTo>
                <a:cubicBezTo>
                  <a:pt x="0" y="100"/>
                  <a:pt x="1" y="100"/>
                  <a:pt x="1" y="101"/>
                </a:cubicBezTo>
                <a:cubicBezTo>
                  <a:pt x="7" y="104"/>
                  <a:pt x="14" y="103"/>
                  <a:pt x="17" y="98"/>
                </a:cubicBezTo>
                <a:lnTo>
                  <a:pt x="75" y="4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0" name="Google Shape;3180;p67"/>
          <p:cNvSpPr/>
          <p:nvPr/>
        </p:nvSpPr>
        <p:spPr>
          <a:xfrm>
            <a:off x="3816619" y="2211229"/>
            <a:ext cx="222250" cy="161925"/>
          </a:xfrm>
          <a:custGeom>
            <a:avLst/>
            <a:gdLst/>
            <a:ahLst/>
            <a:cxnLst/>
            <a:rect l="l" t="t" r="r" b="b"/>
            <a:pathLst>
              <a:path w="102" h="74" extrusionOk="0">
                <a:moveTo>
                  <a:pt x="79" y="7"/>
                </a:moveTo>
                <a:cubicBezTo>
                  <a:pt x="102" y="22"/>
                  <a:pt x="98" y="62"/>
                  <a:pt x="84" y="71"/>
                </a:cubicBezTo>
                <a:cubicBezTo>
                  <a:pt x="82" y="72"/>
                  <a:pt x="80" y="73"/>
                  <a:pt x="79" y="73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79" y="69"/>
                  <a:pt x="79" y="69"/>
                  <a:pt x="79" y="69"/>
                </a:cubicBezTo>
                <a:cubicBezTo>
                  <a:pt x="83" y="67"/>
                  <a:pt x="85" y="61"/>
                  <a:pt x="83" y="57"/>
                </a:cubicBezTo>
                <a:cubicBezTo>
                  <a:pt x="82" y="55"/>
                  <a:pt x="80" y="53"/>
                  <a:pt x="79" y="52"/>
                </a:cubicBezTo>
                <a:cubicBezTo>
                  <a:pt x="79" y="49"/>
                  <a:pt x="79" y="49"/>
                  <a:pt x="79" y="49"/>
                </a:cubicBezTo>
                <a:cubicBezTo>
                  <a:pt x="81" y="50"/>
                  <a:pt x="84" y="50"/>
                  <a:pt x="86" y="49"/>
                </a:cubicBezTo>
                <a:cubicBezTo>
                  <a:pt x="86" y="49"/>
                  <a:pt x="86" y="49"/>
                  <a:pt x="86" y="49"/>
                </a:cubicBezTo>
                <a:cubicBezTo>
                  <a:pt x="90" y="47"/>
                  <a:pt x="92" y="42"/>
                  <a:pt x="90" y="38"/>
                </a:cubicBezTo>
                <a:cubicBezTo>
                  <a:pt x="88" y="34"/>
                  <a:pt x="83" y="32"/>
                  <a:pt x="79" y="34"/>
                </a:cubicBezTo>
                <a:cubicBezTo>
                  <a:pt x="79" y="31"/>
                  <a:pt x="79" y="31"/>
                  <a:pt x="79" y="31"/>
                </a:cubicBezTo>
                <a:cubicBezTo>
                  <a:pt x="80" y="31"/>
                  <a:pt x="81" y="30"/>
                  <a:pt x="82" y="30"/>
                </a:cubicBezTo>
                <a:cubicBezTo>
                  <a:pt x="86" y="28"/>
                  <a:pt x="87" y="24"/>
                  <a:pt x="85" y="20"/>
                </a:cubicBezTo>
                <a:cubicBezTo>
                  <a:pt x="85" y="20"/>
                  <a:pt x="85" y="20"/>
                  <a:pt x="85" y="20"/>
                </a:cubicBezTo>
                <a:cubicBezTo>
                  <a:pt x="84" y="17"/>
                  <a:pt x="81" y="16"/>
                  <a:pt x="79" y="16"/>
                </a:cubicBezTo>
                <a:lnTo>
                  <a:pt x="79" y="7"/>
                </a:lnTo>
                <a:close/>
                <a:moveTo>
                  <a:pt x="72" y="3"/>
                </a:moveTo>
                <a:cubicBezTo>
                  <a:pt x="74" y="4"/>
                  <a:pt x="76" y="5"/>
                  <a:pt x="79" y="7"/>
                </a:cubicBezTo>
                <a:cubicBezTo>
                  <a:pt x="79" y="16"/>
                  <a:pt x="79" y="16"/>
                  <a:pt x="79" y="16"/>
                </a:cubicBezTo>
                <a:cubicBezTo>
                  <a:pt x="77" y="16"/>
                  <a:pt x="76" y="16"/>
                  <a:pt x="75" y="17"/>
                </a:cubicBezTo>
                <a:cubicBezTo>
                  <a:pt x="73" y="17"/>
                  <a:pt x="72" y="19"/>
                  <a:pt x="72" y="21"/>
                </a:cubicBezTo>
                <a:cubicBezTo>
                  <a:pt x="72" y="13"/>
                  <a:pt x="72" y="13"/>
                  <a:pt x="72" y="13"/>
                </a:cubicBezTo>
                <a:cubicBezTo>
                  <a:pt x="72" y="12"/>
                  <a:pt x="72" y="10"/>
                  <a:pt x="72" y="9"/>
                </a:cubicBezTo>
                <a:cubicBezTo>
                  <a:pt x="72" y="3"/>
                  <a:pt x="72" y="3"/>
                  <a:pt x="72" y="3"/>
                </a:cubicBezTo>
                <a:close/>
                <a:moveTo>
                  <a:pt x="79" y="73"/>
                </a:moveTo>
                <a:cubicBezTo>
                  <a:pt x="76" y="74"/>
                  <a:pt x="74" y="74"/>
                  <a:pt x="72" y="74"/>
                </a:cubicBezTo>
                <a:cubicBezTo>
                  <a:pt x="72" y="69"/>
                  <a:pt x="72" y="69"/>
                  <a:pt x="72" y="69"/>
                </a:cubicBezTo>
                <a:cubicBezTo>
                  <a:pt x="74" y="70"/>
                  <a:pt x="76" y="70"/>
                  <a:pt x="79" y="69"/>
                </a:cubicBezTo>
                <a:cubicBezTo>
                  <a:pt x="79" y="73"/>
                  <a:pt x="79" y="73"/>
                  <a:pt x="79" y="73"/>
                </a:cubicBezTo>
                <a:close/>
                <a:moveTo>
                  <a:pt x="79" y="31"/>
                </a:moveTo>
                <a:cubicBezTo>
                  <a:pt x="79" y="34"/>
                  <a:pt x="79" y="34"/>
                  <a:pt x="79" y="34"/>
                </a:cubicBezTo>
                <a:cubicBezTo>
                  <a:pt x="78" y="34"/>
                  <a:pt x="78" y="34"/>
                  <a:pt x="78" y="34"/>
                </a:cubicBezTo>
                <a:cubicBezTo>
                  <a:pt x="74" y="36"/>
                  <a:pt x="73" y="41"/>
                  <a:pt x="75" y="45"/>
                </a:cubicBezTo>
                <a:cubicBezTo>
                  <a:pt x="76" y="47"/>
                  <a:pt x="77" y="48"/>
                  <a:pt x="79" y="49"/>
                </a:cubicBezTo>
                <a:cubicBezTo>
                  <a:pt x="79" y="52"/>
                  <a:pt x="79" y="52"/>
                  <a:pt x="79" y="52"/>
                </a:cubicBezTo>
                <a:cubicBezTo>
                  <a:pt x="76" y="51"/>
                  <a:pt x="74" y="51"/>
                  <a:pt x="72" y="52"/>
                </a:cubicBezTo>
                <a:cubicBezTo>
                  <a:pt x="72" y="25"/>
                  <a:pt x="72" y="25"/>
                  <a:pt x="72" y="25"/>
                </a:cubicBezTo>
                <a:cubicBezTo>
                  <a:pt x="72" y="26"/>
                  <a:pt x="72" y="26"/>
                  <a:pt x="72" y="26"/>
                </a:cubicBezTo>
                <a:cubicBezTo>
                  <a:pt x="73" y="29"/>
                  <a:pt x="76" y="31"/>
                  <a:pt x="79" y="31"/>
                </a:cubicBezTo>
                <a:close/>
                <a:moveTo>
                  <a:pt x="66" y="2"/>
                </a:moveTo>
                <a:cubicBezTo>
                  <a:pt x="68" y="2"/>
                  <a:pt x="70" y="3"/>
                  <a:pt x="72" y="3"/>
                </a:cubicBezTo>
                <a:cubicBezTo>
                  <a:pt x="72" y="9"/>
                  <a:pt x="72" y="9"/>
                  <a:pt x="72" y="9"/>
                </a:cubicBezTo>
                <a:cubicBezTo>
                  <a:pt x="71" y="9"/>
                  <a:pt x="71" y="9"/>
                  <a:pt x="71" y="8"/>
                </a:cubicBezTo>
                <a:cubicBezTo>
                  <a:pt x="70" y="7"/>
                  <a:pt x="68" y="5"/>
                  <a:pt x="66" y="5"/>
                </a:cubicBezTo>
                <a:cubicBezTo>
                  <a:pt x="66" y="2"/>
                  <a:pt x="66" y="2"/>
                  <a:pt x="66" y="2"/>
                </a:cubicBezTo>
                <a:close/>
                <a:moveTo>
                  <a:pt x="72" y="74"/>
                </a:moveTo>
                <a:cubicBezTo>
                  <a:pt x="70" y="74"/>
                  <a:pt x="68" y="73"/>
                  <a:pt x="66" y="73"/>
                </a:cubicBezTo>
                <a:cubicBezTo>
                  <a:pt x="66" y="64"/>
                  <a:pt x="66" y="64"/>
                  <a:pt x="66" y="64"/>
                </a:cubicBezTo>
                <a:cubicBezTo>
                  <a:pt x="66" y="64"/>
                  <a:pt x="67" y="64"/>
                  <a:pt x="67" y="65"/>
                </a:cubicBezTo>
                <a:cubicBezTo>
                  <a:pt x="68" y="67"/>
                  <a:pt x="70" y="68"/>
                  <a:pt x="72" y="69"/>
                </a:cubicBezTo>
                <a:cubicBezTo>
                  <a:pt x="72" y="74"/>
                  <a:pt x="72" y="74"/>
                  <a:pt x="72" y="74"/>
                </a:cubicBezTo>
                <a:close/>
                <a:moveTo>
                  <a:pt x="72" y="13"/>
                </a:moveTo>
                <a:cubicBezTo>
                  <a:pt x="72" y="21"/>
                  <a:pt x="72" y="21"/>
                  <a:pt x="72" y="21"/>
                </a:cubicBezTo>
                <a:cubicBezTo>
                  <a:pt x="71" y="22"/>
                  <a:pt x="71" y="24"/>
                  <a:pt x="72" y="25"/>
                </a:cubicBezTo>
                <a:cubicBezTo>
                  <a:pt x="72" y="52"/>
                  <a:pt x="72" y="52"/>
                  <a:pt x="72" y="52"/>
                </a:cubicBezTo>
                <a:cubicBezTo>
                  <a:pt x="71" y="52"/>
                  <a:pt x="71" y="52"/>
                  <a:pt x="71" y="52"/>
                </a:cubicBezTo>
                <a:cubicBezTo>
                  <a:pt x="69" y="54"/>
                  <a:pt x="67" y="55"/>
                  <a:pt x="66" y="57"/>
                </a:cubicBezTo>
                <a:cubicBezTo>
                  <a:pt x="66" y="16"/>
                  <a:pt x="66" y="16"/>
                  <a:pt x="66" y="16"/>
                </a:cubicBezTo>
                <a:cubicBezTo>
                  <a:pt x="67" y="16"/>
                  <a:pt x="68" y="16"/>
                  <a:pt x="69" y="16"/>
                </a:cubicBezTo>
                <a:cubicBezTo>
                  <a:pt x="70" y="15"/>
                  <a:pt x="71" y="14"/>
                  <a:pt x="72" y="13"/>
                </a:cubicBezTo>
                <a:close/>
                <a:moveTo>
                  <a:pt x="22" y="10"/>
                </a:moveTo>
                <a:cubicBezTo>
                  <a:pt x="41" y="2"/>
                  <a:pt x="55" y="0"/>
                  <a:pt x="66" y="2"/>
                </a:cubicBezTo>
                <a:cubicBezTo>
                  <a:pt x="66" y="5"/>
                  <a:pt x="66" y="5"/>
                  <a:pt x="66" y="5"/>
                </a:cubicBezTo>
                <a:cubicBezTo>
                  <a:pt x="65" y="5"/>
                  <a:pt x="65" y="6"/>
                  <a:pt x="64" y="6"/>
                </a:cubicBezTo>
                <a:cubicBezTo>
                  <a:pt x="64" y="6"/>
                  <a:pt x="64" y="6"/>
                  <a:pt x="64" y="6"/>
                </a:cubicBezTo>
                <a:cubicBezTo>
                  <a:pt x="61" y="7"/>
                  <a:pt x="60" y="11"/>
                  <a:pt x="61" y="13"/>
                </a:cubicBezTo>
                <a:cubicBezTo>
                  <a:pt x="62" y="15"/>
                  <a:pt x="64" y="16"/>
                  <a:pt x="66" y="16"/>
                </a:cubicBezTo>
                <a:cubicBezTo>
                  <a:pt x="66" y="57"/>
                  <a:pt x="66" y="57"/>
                  <a:pt x="66" y="57"/>
                </a:cubicBezTo>
                <a:cubicBezTo>
                  <a:pt x="66" y="59"/>
                  <a:pt x="66" y="62"/>
                  <a:pt x="66" y="64"/>
                </a:cubicBezTo>
                <a:cubicBezTo>
                  <a:pt x="66" y="73"/>
                  <a:pt x="66" y="73"/>
                  <a:pt x="66" y="73"/>
                </a:cubicBezTo>
                <a:cubicBezTo>
                  <a:pt x="56" y="68"/>
                  <a:pt x="48" y="56"/>
                  <a:pt x="37" y="57"/>
                </a:cubicBezTo>
                <a:cubicBezTo>
                  <a:pt x="32" y="57"/>
                  <a:pt x="27" y="58"/>
                  <a:pt x="22" y="57"/>
                </a:cubicBezTo>
                <a:cubicBezTo>
                  <a:pt x="22" y="49"/>
                  <a:pt x="22" y="49"/>
                  <a:pt x="22" y="49"/>
                </a:cubicBezTo>
                <a:cubicBezTo>
                  <a:pt x="24" y="49"/>
                  <a:pt x="25" y="48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45"/>
                  <a:pt x="34" y="38"/>
                  <a:pt x="32" y="33"/>
                </a:cubicBezTo>
                <a:cubicBezTo>
                  <a:pt x="30" y="29"/>
                  <a:pt x="26" y="27"/>
                  <a:pt x="22" y="27"/>
                </a:cubicBezTo>
                <a:lnTo>
                  <a:pt x="22" y="10"/>
                </a:lnTo>
                <a:close/>
                <a:moveTo>
                  <a:pt x="2" y="41"/>
                </a:moveTo>
                <a:cubicBezTo>
                  <a:pt x="0" y="23"/>
                  <a:pt x="18" y="12"/>
                  <a:pt x="18" y="12"/>
                </a:cubicBezTo>
                <a:cubicBezTo>
                  <a:pt x="20" y="12"/>
                  <a:pt x="21" y="11"/>
                  <a:pt x="22" y="10"/>
                </a:cubicBezTo>
                <a:cubicBezTo>
                  <a:pt x="22" y="27"/>
                  <a:pt x="22" y="27"/>
                  <a:pt x="22" y="27"/>
                </a:cubicBezTo>
                <a:cubicBezTo>
                  <a:pt x="20" y="27"/>
                  <a:pt x="19" y="27"/>
                  <a:pt x="17" y="28"/>
                </a:cubicBezTo>
                <a:cubicBezTo>
                  <a:pt x="12" y="31"/>
                  <a:pt x="9" y="37"/>
                  <a:pt x="12" y="43"/>
                </a:cubicBezTo>
                <a:cubicBezTo>
                  <a:pt x="14" y="47"/>
                  <a:pt x="18" y="49"/>
                  <a:pt x="22" y="49"/>
                </a:cubicBezTo>
                <a:cubicBezTo>
                  <a:pt x="22" y="57"/>
                  <a:pt x="22" y="57"/>
                  <a:pt x="22" y="57"/>
                </a:cubicBezTo>
                <a:cubicBezTo>
                  <a:pt x="12" y="57"/>
                  <a:pt x="4" y="53"/>
                  <a:pt x="2" y="41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1" name="Google Shape;3181;p67"/>
          <p:cNvSpPr/>
          <p:nvPr/>
        </p:nvSpPr>
        <p:spPr>
          <a:xfrm>
            <a:off x="1964007" y="3271679"/>
            <a:ext cx="206375" cy="266700"/>
          </a:xfrm>
          <a:custGeom>
            <a:avLst/>
            <a:gdLst/>
            <a:ahLst/>
            <a:cxnLst/>
            <a:rect l="l" t="t" r="r" b="b"/>
            <a:pathLst>
              <a:path w="95" h="123" extrusionOk="0">
                <a:moveTo>
                  <a:pt x="0" y="21"/>
                </a:moveTo>
                <a:cubicBezTo>
                  <a:pt x="4" y="19"/>
                  <a:pt x="4" y="19"/>
                  <a:pt x="4" y="19"/>
                </a:cubicBezTo>
                <a:cubicBezTo>
                  <a:pt x="59" y="109"/>
                  <a:pt x="59" y="109"/>
                  <a:pt x="59" y="109"/>
                </a:cubicBezTo>
                <a:cubicBezTo>
                  <a:pt x="63" y="115"/>
                  <a:pt x="72" y="117"/>
                  <a:pt x="79" y="112"/>
                </a:cubicBezTo>
                <a:cubicBezTo>
                  <a:pt x="87" y="108"/>
                  <a:pt x="89" y="99"/>
                  <a:pt x="85" y="93"/>
                </a:cubicBezTo>
                <a:cubicBezTo>
                  <a:pt x="29" y="3"/>
                  <a:pt x="29" y="3"/>
                  <a:pt x="29" y="3"/>
                </a:cubicBezTo>
                <a:cubicBezTo>
                  <a:pt x="34" y="0"/>
                  <a:pt x="34" y="0"/>
                  <a:pt x="34" y="0"/>
                </a:cubicBezTo>
                <a:cubicBezTo>
                  <a:pt x="90" y="91"/>
                  <a:pt x="90" y="91"/>
                  <a:pt x="90" y="91"/>
                </a:cubicBezTo>
                <a:cubicBezTo>
                  <a:pt x="95" y="100"/>
                  <a:pt x="92" y="111"/>
                  <a:pt x="82" y="117"/>
                </a:cubicBezTo>
                <a:cubicBezTo>
                  <a:pt x="73" y="123"/>
                  <a:pt x="61" y="121"/>
                  <a:pt x="56" y="112"/>
                </a:cubicBezTo>
                <a:lnTo>
                  <a:pt x="0" y="21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2" name="Google Shape;3182;p67"/>
          <p:cNvSpPr/>
          <p:nvPr/>
        </p:nvSpPr>
        <p:spPr>
          <a:xfrm>
            <a:off x="1951307" y="3262154"/>
            <a:ext cx="101600" cy="69850"/>
          </a:xfrm>
          <a:custGeom>
            <a:avLst/>
            <a:gdLst/>
            <a:ahLst/>
            <a:cxnLst/>
            <a:rect l="l" t="t" r="r" b="b"/>
            <a:pathLst>
              <a:path w="47" h="32" extrusionOk="0">
                <a:moveTo>
                  <a:pt x="1" y="30"/>
                </a:moveTo>
                <a:cubicBezTo>
                  <a:pt x="2" y="32"/>
                  <a:pt x="4" y="32"/>
                  <a:pt x="6" y="31"/>
                </a:cubicBezTo>
                <a:cubicBezTo>
                  <a:pt x="44" y="7"/>
                  <a:pt x="44" y="7"/>
                  <a:pt x="44" y="7"/>
                </a:cubicBezTo>
                <a:cubicBezTo>
                  <a:pt x="46" y="6"/>
                  <a:pt x="47" y="4"/>
                  <a:pt x="46" y="2"/>
                </a:cubicBezTo>
                <a:cubicBezTo>
                  <a:pt x="45" y="1"/>
                  <a:pt x="42" y="0"/>
                  <a:pt x="41" y="1"/>
                </a:cubicBezTo>
                <a:cubicBezTo>
                  <a:pt x="2" y="25"/>
                  <a:pt x="2" y="25"/>
                  <a:pt x="2" y="25"/>
                </a:cubicBezTo>
                <a:cubicBezTo>
                  <a:pt x="1" y="26"/>
                  <a:pt x="0" y="28"/>
                  <a:pt x="1" y="3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3" name="Google Shape;3183;p67"/>
          <p:cNvSpPr/>
          <p:nvPr/>
        </p:nvSpPr>
        <p:spPr>
          <a:xfrm>
            <a:off x="1992582" y="3319304"/>
            <a:ext cx="139700" cy="192088"/>
          </a:xfrm>
          <a:custGeom>
            <a:avLst/>
            <a:gdLst/>
            <a:ahLst/>
            <a:cxnLst/>
            <a:rect l="l" t="t" r="r" b="b"/>
            <a:pathLst>
              <a:path w="64" h="88" extrusionOk="0">
                <a:moveTo>
                  <a:pt x="0" y="3"/>
                </a:moveTo>
                <a:cubicBezTo>
                  <a:pt x="5" y="0"/>
                  <a:pt x="5" y="0"/>
                  <a:pt x="5" y="0"/>
                </a:cubicBezTo>
                <a:cubicBezTo>
                  <a:pt x="55" y="80"/>
                  <a:pt x="55" y="80"/>
                  <a:pt x="55" y="80"/>
                </a:cubicBezTo>
                <a:cubicBezTo>
                  <a:pt x="57" y="83"/>
                  <a:pt x="60" y="85"/>
                  <a:pt x="64" y="85"/>
                </a:cubicBezTo>
                <a:cubicBezTo>
                  <a:pt x="63" y="85"/>
                  <a:pt x="63" y="85"/>
                  <a:pt x="63" y="85"/>
                </a:cubicBezTo>
                <a:cubicBezTo>
                  <a:pt x="58" y="88"/>
                  <a:pt x="52" y="87"/>
                  <a:pt x="49" y="82"/>
                </a:cubicBezTo>
                <a:lnTo>
                  <a:pt x="0" y="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4" name="Google Shape;3184;p67"/>
          <p:cNvSpPr/>
          <p:nvPr/>
        </p:nvSpPr>
        <p:spPr>
          <a:xfrm>
            <a:off x="3324494" y="4922679"/>
            <a:ext cx="219075" cy="239713"/>
          </a:xfrm>
          <a:custGeom>
            <a:avLst/>
            <a:gdLst/>
            <a:ahLst/>
            <a:cxnLst/>
            <a:rect l="l" t="t" r="r" b="b"/>
            <a:pathLst>
              <a:path w="101" h="110" extrusionOk="0">
                <a:moveTo>
                  <a:pt x="75" y="63"/>
                </a:moveTo>
                <a:cubicBezTo>
                  <a:pt x="77" y="59"/>
                  <a:pt x="78" y="55"/>
                  <a:pt x="78" y="51"/>
                </a:cubicBezTo>
                <a:cubicBezTo>
                  <a:pt x="78" y="47"/>
                  <a:pt x="77" y="43"/>
                  <a:pt x="75" y="39"/>
                </a:cubicBezTo>
                <a:cubicBezTo>
                  <a:pt x="75" y="63"/>
                  <a:pt x="75" y="63"/>
                  <a:pt x="75" y="63"/>
                </a:cubicBezTo>
                <a:close/>
                <a:moveTo>
                  <a:pt x="75" y="80"/>
                </a:moveTo>
                <a:cubicBezTo>
                  <a:pt x="75" y="73"/>
                  <a:pt x="75" y="73"/>
                  <a:pt x="75" y="73"/>
                </a:cubicBezTo>
                <a:cubicBezTo>
                  <a:pt x="76" y="73"/>
                  <a:pt x="77" y="73"/>
                  <a:pt x="77" y="74"/>
                </a:cubicBezTo>
                <a:cubicBezTo>
                  <a:pt x="77" y="74"/>
                  <a:pt x="77" y="74"/>
                  <a:pt x="77" y="74"/>
                </a:cubicBezTo>
                <a:cubicBezTo>
                  <a:pt x="86" y="83"/>
                  <a:pt x="86" y="83"/>
                  <a:pt x="86" y="83"/>
                </a:cubicBezTo>
                <a:cubicBezTo>
                  <a:pt x="87" y="84"/>
                  <a:pt x="87" y="85"/>
                  <a:pt x="86" y="86"/>
                </a:cubicBezTo>
                <a:cubicBezTo>
                  <a:pt x="85" y="87"/>
                  <a:pt x="83" y="87"/>
                  <a:pt x="82" y="86"/>
                </a:cubicBezTo>
                <a:cubicBezTo>
                  <a:pt x="75" y="80"/>
                  <a:pt x="75" y="80"/>
                  <a:pt x="75" y="80"/>
                </a:cubicBezTo>
                <a:close/>
                <a:moveTo>
                  <a:pt x="75" y="28"/>
                </a:moveTo>
                <a:cubicBezTo>
                  <a:pt x="75" y="22"/>
                  <a:pt x="75" y="22"/>
                  <a:pt x="75" y="22"/>
                </a:cubicBezTo>
                <a:cubicBezTo>
                  <a:pt x="82" y="15"/>
                  <a:pt x="82" y="15"/>
                  <a:pt x="82" y="15"/>
                </a:cubicBezTo>
                <a:cubicBezTo>
                  <a:pt x="83" y="14"/>
                  <a:pt x="85" y="14"/>
                  <a:pt x="86" y="15"/>
                </a:cubicBezTo>
                <a:cubicBezTo>
                  <a:pt x="87" y="16"/>
                  <a:pt x="87" y="18"/>
                  <a:pt x="86" y="19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7" y="28"/>
                  <a:pt x="77" y="28"/>
                </a:cubicBezTo>
                <a:cubicBezTo>
                  <a:pt x="77" y="28"/>
                  <a:pt x="76" y="28"/>
                  <a:pt x="75" y="28"/>
                </a:cubicBezTo>
                <a:close/>
                <a:moveTo>
                  <a:pt x="98" y="48"/>
                </a:moveTo>
                <a:cubicBezTo>
                  <a:pt x="98" y="48"/>
                  <a:pt x="98" y="48"/>
                  <a:pt x="98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4" y="48"/>
                  <a:pt x="83" y="49"/>
                  <a:pt x="83" y="51"/>
                </a:cubicBezTo>
                <a:cubicBezTo>
                  <a:pt x="83" y="52"/>
                  <a:pt x="84" y="53"/>
                  <a:pt x="86" y="53"/>
                </a:cubicBezTo>
                <a:cubicBezTo>
                  <a:pt x="98" y="53"/>
                  <a:pt x="98" y="53"/>
                  <a:pt x="98" y="53"/>
                </a:cubicBezTo>
                <a:cubicBezTo>
                  <a:pt x="100" y="53"/>
                  <a:pt x="101" y="52"/>
                  <a:pt x="101" y="51"/>
                </a:cubicBezTo>
                <a:cubicBezTo>
                  <a:pt x="101" y="49"/>
                  <a:pt x="100" y="48"/>
                  <a:pt x="98" y="48"/>
                </a:cubicBezTo>
                <a:close/>
                <a:moveTo>
                  <a:pt x="50" y="110"/>
                </a:moveTo>
                <a:cubicBezTo>
                  <a:pt x="52" y="110"/>
                  <a:pt x="52" y="110"/>
                  <a:pt x="52" y="110"/>
                </a:cubicBezTo>
                <a:cubicBezTo>
                  <a:pt x="60" y="110"/>
                  <a:pt x="66" y="104"/>
                  <a:pt x="66" y="96"/>
                </a:cubicBezTo>
                <a:cubicBezTo>
                  <a:pt x="66" y="74"/>
                  <a:pt x="66" y="74"/>
                  <a:pt x="66" y="74"/>
                </a:cubicBezTo>
                <a:cubicBezTo>
                  <a:pt x="70" y="71"/>
                  <a:pt x="73" y="67"/>
                  <a:pt x="75" y="63"/>
                </a:cubicBezTo>
                <a:cubicBezTo>
                  <a:pt x="75" y="39"/>
                  <a:pt x="75" y="39"/>
                  <a:pt x="75" y="39"/>
                </a:cubicBezTo>
                <a:cubicBezTo>
                  <a:pt x="71" y="29"/>
                  <a:pt x="61" y="23"/>
                  <a:pt x="50" y="23"/>
                </a:cubicBezTo>
                <a:cubicBezTo>
                  <a:pt x="50" y="29"/>
                  <a:pt x="50" y="29"/>
                  <a:pt x="50" y="29"/>
                </a:cubicBezTo>
                <a:cubicBezTo>
                  <a:pt x="56" y="29"/>
                  <a:pt x="62" y="31"/>
                  <a:pt x="66" y="35"/>
                </a:cubicBezTo>
                <a:cubicBezTo>
                  <a:pt x="70" y="39"/>
                  <a:pt x="72" y="45"/>
                  <a:pt x="72" y="51"/>
                </a:cubicBezTo>
                <a:cubicBezTo>
                  <a:pt x="72" y="59"/>
                  <a:pt x="68" y="66"/>
                  <a:pt x="62" y="70"/>
                </a:cubicBezTo>
                <a:cubicBezTo>
                  <a:pt x="62" y="70"/>
                  <a:pt x="62" y="70"/>
                  <a:pt x="62" y="70"/>
                </a:cubicBezTo>
                <a:cubicBezTo>
                  <a:pt x="61" y="70"/>
                  <a:pt x="60" y="71"/>
                  <a:pt x="60" y="72"/>
                </a:cubicBezTo>
                <a:cubicBezTo>
                  <a:pt x="60" y="85"/>
                  <a:pt x="60" y="85"/>
                  <a:pt x="60" y="85"/>
                </a:cubicBezTo>
                <a:cubicBezTo>
                  <a:pt x="50" y="85"/>
                  <a:pt x="50" y="85"/>
                  <a:pt x="50" y="85"/>
                </a:cubicBezTo>
                <a:cubicBezTo>
                  <a:pt x="50" y="110"/>
                  <a:pt x="50" y="110"/>
                  <a:pt x="50" y="110"/>
                </a:cubicBezTo>
                <a:close/>
                <a:moveTo>
                  <a:pt x="75" y="22"/>
                </a:moveTo>
                <a:cubicBezTo>
                  <a:pt x="75" y="28"/>
                  <a:pt x="75" y="28"/>
                  <a:pt x="75" y="28"/>
                </a:cubicBezTo>
                <a:cubicBezTo>
                  <a:pt x="75" y="28"/>
                  <a:pt x="74" y="28"/>
                  <a:pt x="74" y="28"/>
                </a:cubicBezTo>
                <a:cubicBezTo>
                  <a:pt x="72" y="27"/>
                  <a:pt x="72" y="25"/>
                  <a:pt x="74" y="24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5" y="73"/>
                </a:moveTo>
                <a:cubicBezTo>
                  <a:pt x="75" y="80"/>
                  <a:pt x="75" y="80"/>
                  <a:pt x="75" y="80"/>
                </a:cubicBezTo>
                <a:cubicBezTo>
                  <a:pt x="74" y="78"/>
                  <a:pt x="74" y="78"/>
                  <a:pt x="74" y="78"/>
                </a:cubicBezTo>
                <a:cubicBezTo>
                  <a:pt x="72" y="77"/>
                  <a:pt x="72" y="75"/>
                  <a:pt x="74" y="74"/>
                </a:cubicBezTo>
                <a:cubicBezTo>
                  <a:pt x="74" y="73"/>
                  <a:pt x="75" y="73"/>
                  <a:pt x="75" y="73"/>
                </a:cubicBezTo>
                <a:close/>
                <a:moveTo>
                  <a:pt x="50" y="18"/>
                </a:moveTo>
                <a:cubicBezTo>
                  <a:pt x="50" y="0"/>
                  <a:pt x="50" y="0"/>
                  <a:pt x="50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2" y="0"/>
                  <a:pt x="53" y="2"/>
                  <a:pt x="53" y="3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7"/>
                  <a:pt x="52" y="18"/>
                  <a:pt x="50" y="18"/>
                </a:cubicBezTo>
                <a:cubicBezTo>
                  <a:pt x="50" y="18"/>
                  <a:pt x="50" y="18"/>
                  <a:pt x="50" y="18"/>
                </a:cubicBezTo>
                <a:close/>
                <a:moveTo>
                  <a:pt x="50" y="23"/>
                </a:moveTo>
                <a:cubicBezTo>
                  <a:pt x="39" y="23"/>
                  <a:pt x="30" y="29"/>
                  <a:pt x="25" y="39"/>
                </a:cubicBezTo>
                <a:cubicBezTo>
                  <a:pt x="25" y="63"/>
                  <a:pt x="25" y="63"/>
                  <a:pt x="25" y="63"/>
                </a:cubicBezTo>
                <a:cubicBezTo>
                  <a:pt x="27" y="68"/>
                  <a:pt x="31" y="71"/>
                  <a:pt x="35" y="74"/>
                </a:cubicBezTo>
                <a:cubicBezTo>
                  <a:pt x="35" y="96"/>
                  <a:pt x="35" y="96"/>
                  <a:pt x="35" y="96"/>
                </a:cubicBezTo>
                <a:cubicBezTo>
                  <a:pt x="35" y="104"/>
                  <a:pt x="41" y="110"/>
                  <a:pt x="49" y="110"/>
                </a:cubicBezTo>
                <a:cubicBezTo>
                  <a:pt x="50" y="110"/>
                  <a:pt x="50" y="110"/>
                  <a:pt x="50" y="110"/>
                </a:cubicBezTo>
                <a:cubicBezTo>
                  <a:pt x="50" y="85"/>
                  <a:pt x="50" y="85"/>
                  <a:pt x="50" y="85"/>
                </a:cubicBezTo>
                <a:cubicBezTo>
                  <a:pt x="41" y="85"/>
                  <a:pt x="41" y="85"/>
                  <a:pt x="41" y="85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0" y="71"/>
                  <a:pt x="39" y="70"/>
                </a:cubicBezTo>
                <a:cubicBezTo>
                  <a:pt x="33" y="66"/>
                  <a:pt x="28" y="59"/>
                  <a:pt x="28" y="51"/>
                </a:cubicBezTo>
                <a:cubicBezTo>
                  <a:pt x="28" y="45"/>
                  <a:pt x="30" y="39"/>
                  <a:pt x="34" y="35"/>
                </a:cubicBezTo>
                <a:cubicBezTo>
                  <a:pt x="39" y="31"/>
                  <a:pt x="44" y="29"/>
                  <a:pt x="50" y="29"/>
                </a:cubicBezTo>
                <a:cubicBezTo>
                  <a:pt x="50" y="23"/>
                  <a:pt x="50" y="23"/>
                  <a:pt x="50" y="23"/>
                </a:cubicBezTo>
                <a:close/>
                <a:moveTo>
                  <a:pt x="50" y="0"/>
                </a:moveTo>
                <a:cubicBezTo>
                  <a:pt x="50" y="18"/>
                  <a:pt x="50" y="18"/>
                  <a:pt x="50" y="18"/>
                </a:cubicBezTo>
                <a:cubicBezTo>
                  <a:pt x="49" y="18"/>
                  <a:pt x="48" y="17"/>
                  <a:pt x="48" y="15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2"/>
                  <a:pt x="49" y="1"/>
                  <a:pt x="50" y="0"/>
                </a:cubicBezTo>
                <a:close/>
                <a:moveTo>
                  <a:pt x="25" y="80"/>
                </a:moveTo>
                <a:cubicBezTo>
                  <a:pt x="25" y="73"/>
                  <a:pt x="25" y="73"/>
                  <a:pt x="25" y="73"/>
                </a:cubicBezTo>
                <a:cubicBezTo>
                  <a:pt x="26" y="73"/>
                  <a:pt x="27" y="73"/>
                  <a:pt x="27" y="74"/>
                </a:cubicBezTo>
                <a:cubicBezTo>
                  <a:pt x="28" y="75"/>
                  <a:pt x="28" y="77"/>
                  <a:pt x="27" y="78"/>
                </a:cubicBezTo>
                <a:cubicBezTo>
                  <a:pt x="25" y="80"/>
                  <a:pt x="25" y="80"/>
                  <a:pt x="25" y="80"/>
                </a:cubicBezTo>
                <a:close/>
                <a:moveTo>
                  <a:pt x="25" y="28"/>
                </a:moveTo>
                <a:cubicBezTo>
                  <a:pt x="25" y="22"/>
                  <a:pt x="25" y="22"/>
                  <a:pt x="25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8" y="25"/>
                  <a:pt x="28" y="27"/>
                  <a:pt x="27" y="28"/>
                </a:cubicBezTo>
                <a:cubicBezTo>
                  <a:pt x="27" y="28"/>
                  <a:pt x="26" y="28"/>
                  <a:pt x="25" y="28"/>
                </a:cubicBezTo>
                <a:close/>
                <a:moveTo>
                  <a:pt x="25" y="39"/>
                </a:moveTo>
                <a:cubicBezTo>
                  <a:pt x="23" y="42"/>
                  <a:pt x="22" y="46"/>
                  <a:pt x="22" y="51"/>
                </a:cubicBezTo>
                <a:cubicBezTo>
                  <a:pt x="22" y="55"/>
                  <a:pt x="23" y="59"/>
                  <a:pt x="25" y="63"/>
                </a:cubicBezTo>
                <a:cubicBezTo>
                  <a:pt x="25" y="39"/>
                  <a:pt x="25" y="39"/>
                  <a:pt x="25" y="39"/>
                </a:cubicBezTo>
                <a:close/>
                <a:moveTo>
                  <a:pt x="25" y="22"/>
                </a:moveTo>
                <a:cubicBezTo>
                  <a:pt x="25" y="28"/>
                  <a:pt x="25" y="28"/>
                  <a:pt x="25" y="28"/>
                </a:cubicBezTo>
                <a:cubicBezTo>
                  <a:pt x="25" y="28"/>
                  <a:pt x="24" y="28"/>
                  <a:pt x="23" y="28"/>
                </a:cubicBezTo>
                <a:cubicBezTo>
                  <a:pt x="23" y="28"/>
                  <a:pt x="23" y="28"/>
                  <a:pt x="23" y="28"/>
                </a:cubicBezTo>
                <a:cubicBezTo>
                  <a:pt x="15" y="19"/>
                  <a:pt x="15" y="19"/>
                  <a:pt x="15" y="19"/>
                </a:cubicBezTo>
                <a:cubicBezTo>
                  <a:pt x="14" y="18"/>
                  <a:pt x="14" y="16"/>
                  <a:pt x="15" y="15"/>
                </a:cubicBezTo>
                <a:cubicBezTo>
                  <a:pt x="16" y="14"/>
                  <a:pt x="17" y="14"/>
                  <a:pt x="18" y="15"/>
                </a:cubicBezTo>
                <a:cubicBezTo>
                  <a:pt x="25" y="22"/>
                  <a:pt x="25" y="22"/>
                  <a:pt x="25" y="22"/>
                </a:cubicBezTo>
                <a:close/>
                <a:moveTo>
                  <a:pt x="25" y="73"/>
                </a:moveTo>
                <a:cubicBezTo>
                  <a:pt x="25" y="80"/>
                  <a:pt x="25" y="80"/>
                  <a:pt x="25" y="80"/>
                </a:cubicBezTo>
                <a:cubicBezTo>
                  <a:pt x="18" y="86"/>
                  <a:pt x="18" y="86"/>
                  <a:pt x="18" y="86"/>
                </a:cubicBezTo>
                <a:cubicBezTo>
                  <a:pt x="17" y="87"/>
                  <a:pt x="16" y="87"/>
                  <a:pt x="15" y="86"/>
                </a:cubicBezTo>
                <a:cubicBezTo>
                  <a:pt x="14" y="85"/>
                  <a:pt x="14" y="84"/>
                  <a:pt x="15" y="83"/>
                </a:cubicBez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3" y="74"/>
                  <a:pt x="23" y="74"/>
                </a:cubicBezTo>
                <a:cubicBezTo>
                  <a:pt x="24" y="74"/>
                  <a:pt x="25" y="73"/>
                  <a:pt x="25" y="73"/>
                </a:cubicBezTo>
                <a:close/>
                <a:moveTo>
                  <a:pt x="18" y="51"/>
                </a:moveTo>
                <a:cubicBezTo>
                  <a:pt x="18" y="51"/>
                  <a:pt x="18" y="51"/>
                  <a:pt x="18" y="51"/>
                </a:cubicBezTo>
                <a:cubicBezTo>
                  <a:pt x="18" y="49"/>
                  <a:pt x="16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9"/>
                  <a:pt x="0" y="51"/>
                </a:cubicBezTo>
                <a:cubicBezTo>
                  <a:pt x="0" y="52"/>
                  <a:pt x="1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6" y="53"/>
                  <a:pt x="18" y="52"/>
                  <a:pt x="18" y="51"/>
                </a:cubicBezTo>
                <a:close/>
              </a:path>
            </a:pathLst>
          </a:custGeom>
          <a:solidFill>
            <a:srgbClr val="FFDA67"/>
          </a:solidFill>
          <a:ln w="9525" cap="flat" cmpd="sng">
            <a:solidFill>
              <a:srgbClr val="F7798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5" name="Google Shape;3185;p67"/>
          <p:cNvSpPr/>
          <p:nvPr/>
        </p:nvSpPr>
        <p:spPr>
          <a:xfrm>
            <a:off x="3059382" y="3343116"/>
            <a:ext cx="63500" cy="60325"/>
          </a:xfrm>
          <a:custGeom>
            <a:avLst/>
            <a:gdLst/>
            <a:ahLst/>
            <a:cxnLst/>
            <a:rect l="l" t="t" r="r" b="b"/>
            <a:pathLst>
              <a:path w="29" h="28" extrusionOk="0">
                <a:moveTo>
                  <a:pt x="28" y="16"/>
                </a:moveTo>
                <a:cubicBezTo>
                  <a:pt x="26" y="23"/>
                  <a:pt x="19" y="28"/>
                  <a:pt x="12" y="27"/>
                </a:cubicBezTo>
                <a:cubicBezTo>
                  <a:pt x="5" y="26"/>
                  <a:pt x="0" y="19"/>
                  <a:pt x="1" y="12"/>
                </a:cubicBezTo>
                <a:cubicBezTo>
                  <a:pt x="3" y="4"/>
                  <a:pt x="10" y="0"/>
                  <a:pt x="17" y="1"/>
                </a:cubicBezTo>
                <a:cubicBezTo>
                  <a:pt x="24" y="2"/>
                  <a:pt x="29" y="9"/>
                  <a:pt x="28" y="16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6" name="Google Shape;3186;p67"/>
          <p:cNvSpPr/>
          <p:nvPr/>
        </p:nvSpPr>
        <p:spPr>
          <a:xfrm>
            <a:off x="3045094" y="3160554"/>
            <a:ext cx="58738" cy="196850"/>
          </a:xfrm>
          <a:custGeom>
            <a:avLst/>
            <a:gdLst/>
            <a:ahLst/>
            <a:cxnLst/>
            <a:rect l="l" t="t" r="r" b="b"/>
            <a:pathLst>
              <a:path w="27" h="91" extrusionOk="0">
                <a:moveTo>
                  <a:pt x="27" y="90"/>
                </a:moveTo>
                <a:cubicBezTo>
                  <a:pt x="27" y="90"/>
                  <a:pt x="12" y="14"/>
                  <a:pt x="12" y="14"/>
                </a:cubicBezTo>
                <a:cubicBezTo>
                  <a:pt x="12" y="14"/>
                  <a:pt x="3" y="0"/>
                  <a:pt x="1" y="0"/>
                </a:cubicBezTo>
                <a:cubicBezTo>
                  <a:pt x="0" y="0"/>
                  <a:pt x="17" y="91"/>
                  <a:pt x="17" y="91"/>
                </a:cubicBezTo>
                <a:lnTo>
                  <a:pt x="27" y="90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7" name="Google Shape;3187;p67"/>
          <p:cNvSpPr/>
          <p:nvPr/>
        </p:nvSpPr>
        <p:spPr>
          <a:xfrm>
            <a:off x="3086369" y="3192304"/>
            <a:ext cx="127000" cy="169863"/>
          </a:xfrm>
          <a:custGeom>
            <a:avLst/>
            <a:gdLst/>
            <a:ahLst/>
            <a:cxnLst/>
            <a:rect l="l" t="t" r="r" b="b"/>
            <a:pathLst>
              <a:path w="80" h="107" extrusionOk="0">
                <a:moveTo>
                  <a:pt x="1" y="99"/>
                </a:moveTo>
                <a:lnTo>
                  <a:pt x="60" y="13"/>
                </a:lnTo>
                <a:lnTo>
                  <a:pt x="80" y="0"/>
                </a:lnTo>
                <a:lnTo>
                  <a:pt x="71" y="21"/>
                </a:lnTo>
                <a:lnTo>
                  <a:pt x="12" y="107"/>
                </a:lnTo>
                <a:lnTo>
                  <a:pt x="0" y="100"/>
                </a:lnTo>
                <a:lnTo>
                  <a:pt x="1" y="99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8" name="Google Shape;3188;p67"/>
          <p:cNvSpPr/>
          <p:nvPr/>
        </p:nvSpPr>
        <p:spPr>
          <a:xfrm>
            <a:off x="3075257" y="3389154"/>
            <a:ext cx="15875" cy="31750"/>
          </a:xfrm>
          <a:custGeom>
            <a:avLst/>
            <a:gdLst/>
            <a:ahLst/>
            <a:cxnLst/>
            <a:rect l="l" t="t" r="r" b="b"/>
            <a:pathLst>
              <a:path w="7" h="15" extrusionOk="0">
                <a:moveTo>
                  <a:pt x="2" y="3"/>
                </a:moveTo>
                <a:cubicBezTo>
                  <a:pt x="3" y="1"/>
                  <a:pt x="4" y="0"/>
                  <a:pt x="5" y="1"/>
                </a:cubicBezTo>
                <a:cubicBezTo>
                  <a:pt x="6" y="1"/>
                  <a:pt x="7" y="2"/>
                  <a:pt x="7" y="3"/>
                </a:cubicBezTo>
                <a:cubicBezTo>
                  <a:pt x="5" y="13"/>
                  <a:pt x="5" y="13"/>
                  <a:pt x="5" y="13"/>
                </a:cubicBezTo>
                <a:cubicBezTo>
                  <a:pt x="5" y="14"/>
                  <a:pt x="4" y="15"/>
                  <a:pt x="3" y="15"/>
                </a:cubicBezTo>
                <a:cubicBezTo>
                  <a:pt x="1" y="15"/>
                  <a:pt x="0" y="13"/>
                  <a:pt x="1" y="12"/>
                </a:cubicBezTo>
                <a:lnTo>
                  <a:pt x="2" y="3"/>
                </a:ln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9" name="Google Shape;3189;p67"/>
          <p:cNvSpPr/>
          <p:nvPr/>
        </p:nvSpPr>
        <p:spPr>
          <a:xfrm>
            <a:off x="3024457" y="1781016"/>
            <a:ext cx="220663" cy="236538"/>
          </a:xfrm>
          <a:custGeom>
            <a:avLst/>
            <a:gdLst/>
            <a:ahLst/>
            <a:cxnLst/>
            <a:rect l="l" t="t" r="r" b="b"/>
            <a:pathLst>
              <a:path w="101" h="109" extrusionOk="0">
                <a:moveTo>
                  <a:pt x="76" y="62"/>
                </a:moveTo>
                <a:cubicBezTo>
                  <a:pt x="78" y="58"/>
                  <a:pt x="78" y="54"/>
                  <a:pt x="78" y="50"/>
                </a:cubicBezTo>
                <a:cubicBezTo>
                  <a:pt x="78" y="46"/>
                  <a:pt x="78" y="42"/>
                  <a:pt x="76" y="38"/>
                </a:cubicBezTo>
                <a:cubicBezTo>
                  <a:pt x="76" y="62"/>
                  <a:pt x="76" y="62"/>
                  <a:pt x="76" y="62"/>
                </a:cubicBezTo>
                <a:close/>
                <a:moveTo>
                  <a:pt x="76" y="79"/>
                </a:moveTo>
                <a:cubicBezTo>
                  <a:pt x="76" y="73"/>
                  <a:pt x="76" y="73"/>
                  <a:pt x="76" y="73"/>
                </a:cubicBezTo>
                <a:cubicBezTo>
                  <a:pt x="77" y="73"/>
                  <a:pt x="77" y="73"/>
                  <a:pt x="78" y="73"/>
                </a:cubicBezTo>
                <a:cubicBezTo>
                  <a:pt x="78" y="73"/>
                  <a:pt x="78" y="73"/>
                  <a:pt x="78" y="73"/>
                </a:cubicBezTo>
                <a:cubicBezTo>
                  <a:pt x="86" y="82"/>
                  <a:pt x="86" y="82"/>
                  <a:pt x="86" y="82"/>
                </a:cubicBezTo>
                <a:cubicBezTo>
                  <a:pt x="87" y="83"/>
                  <a:pt x="87" y="85"/>
                  <a:pt x="86" y="86"/>
                </a:cubicBezTo>
                <a:cubicBezTo>
                  <a:pt x="85" y="87"/>
                  <a:pt x="84" y="87"/>
                  <a:pt x="83" y="86"/>
                </a:cubicBezTo>
                <a:cubicBezTo>
                  <a:pt x="76" y="79"/>
                  <a:pt x="76" y="79"/>
                  <a:pt x="76" y="79"/>
                </a:cubicBezTo>
                <a:close/>
                <a:moveTo>
                  <a:pt x="76" y="28"/>
                </a:moveTo>
                <a:cubicBezTo>
                  <a:pt x="76" y="22"/>
                  <a:pt x="76" y="22"/>
                  <a:pt x="76" y="22"/>
                </a:cubicBezTo>
                <a:cubicBezTo>
                  <a:pt x="83" y="15"/>
                  <a:pt x="83" y="15"/>
                  <a:pt x="83" y="15"/>
                </a:cubicBezTo>
                <a:cubicBezTo>
                  <a:pt x="84" y="14"/>
                  <a:pt x="85" y="14"/>
                  <a:pt x="86" y="15"/>
                </a:cubicBezTo>
                <a:cubicBezTo>
                  <a:pt x="87" y="16"/>
                  <a:pt x="87" y="17"/>
                  <a:pt x="86" y="18"/>
                </a:cubicBezTo>
                <a:cubicBezTo>
                  <a:pt x="78" y="27"/>
                  <a:pt x="78" y="27"/>
                  <a:pt x="78" y="27"/>
                </a:cubicBezTo>
                <a:cubicBezTo>
                  <a:pt x="78" y="27"/>
                  <a:pt x="78" y="27"/>
                  <a:pt x="78" y="27"/>
                </a:cubicBezTo>
                <a:cubicBezTo>
                  <a:pt x="77" y="28"/>
                  <a:pt x="77" y="28"/>
                  <a:pt x="76" y="28"/>
                </a:cubicBezTo>
                <a:close/>
                <a:moveTo>
                  <a:pt x="99" y="48"/>
                </a:moveTo>
                <a:cubicBezTo>
                  <a:pt x="99" y="48"/>
                  <a:pt x="99" y="48"/>
                  <a:pt x="99" y="48"/>
                </a:cubicBezTo>
                <a:cubicBezTo>
                  <a:pt x="86" y="48"/>
                  <a:pt x="86" y="48"/>
                  <a:pt x="86" y="48"/>
                </a:cubicBezTo>
                <a:cubicBezTo>
                  <a:pt x="85" y="48"/>
                  <a:pt x="84" y="49"/>
                  <a:pt x="84" y="50"/>
                </a:cubicBezTo>
                <a:cubicBezTo>
                  <a:pt x="84" y="52"/>
                  <a:pt x="85" y="53"/>
                  <a:pt x="86" y="53"/>
                </a:cubicBezTo>
                <a:cubicBezTo>
                  <a:pt x="99" y="53"/>
                  <a:pt x="99" y="53"/>
                  <a:pt x="99" y="53"/>
                </a:cubicBezTo>
                <a:cubicBezTo>
                  <a:pt x="100" y="53"/>
                  <a:pt x="101" y="52"/>
                  <a:pt x="101" y="50"/>
                </a:cubicBezTo>
                <a:cubicBezTo>
                  <a:pt x="101" y="49"/>
                  <a:pt x="100" y="48"/>
                  <a:pt x="99" y="48"/>
                </a:cubicBezTo>
                <a:close/>
                <a:moveTo>
                  <a:pt x="51" y="109"/>
                </a:moveTo>
                <a:cubicBezTo>
                  <a:pt x="53" y="109"/>
                  <a:pt x="53" y="109"/>
                  <a:pt x="53" y="109"/>
                </a:cubicBezTo>
                <a:cubicBezTo>
                  <a:pt x="60" y="109"/>
                  <a:pt x="66" y="103"/>
                  <a:pt x="66" y="95"/>
                </a:cubicBezTo>
                <a:cubicBezTo>
                  <a:pt x="66" y="73"/>
                  <a:pt x="66" y="73"/>
                  <a:pt x="66" y="73"/>
                </a:cubicBezTo>
                <a:cubicBezTo>
                  <a:pt x="70" y="70"/>
                  <a:pt x="74" y="67"/>
                  <a:pt x="76" y="62"/>
                </a:cubicBezTo>
                <a:cubicBezTo>
                  <a:pt x="76" y="38"/>
                  <a:pt x="76" y="38"/>
                  <a:pt x="76" y="38"/>
                </a:cubicBezTo>
                <a:cubicBezTo>
                  <a:pt x="71" y="29"/>
                  <a:pt x="62" y="22"/>
                  <a:pt x="51" y="22"/>
                </a:cubicBezTo>
                <a:cubicBezTo>
                  <a:pt x="51" y="28"/>
                  <a:pt x="51" y="28"/>
                  <a:pt x="51" y="28"/>
                </a:cubicBezTo>
                <a:cubicBezTo>
                  <a:pt x="57" y="28"/>
                  <a:pt x="62" y="31"/>
                  <a:pt x="66" y="35"/>
                </a:cubicBezTo>
                <a:cubicBezTo>
                  <a:pt x="70" y="39"/>
                  <a:pt x="73" y="44"/>
                  <a:pt x="73" y="50"/>
                </a:cubicBezTo>
                <a:cubicBezTo>
                  <a:pt x="73" y="58"/>
                  <a:pt x="68" y="65"/>
                  <a:pt x="62" y="69"/>
                </a:cubicBezTo>
                <a:cubicBezTo>
                  <a:pt x="62" y="69"/>
                  <a:pt x="62" y="69"/>
                  <a:pt x="62" y="69"/>
                </a:cubicBezTo>
                <a:cubicBezTo>
                  <a:pt x="61" y="70"/>
                  <a:pt x="61" y="71"/>
                  <a:pt x="61" y="72"/>
                </a:cubicBezTo>
                <a:cubicBezTo>
                  <a:pt x="61" y="84"/>
                  <a:pt x="61" y="84"/>
                  <a:pt x="61" y="84"/>
                </a:cubicBezTo>
                <a:cubicBezTo>
                  <a:pt x="51" y="84"/>
                  <a:pt x="51" y="84"/>
                  <a:pt x="51" y="84"/>
                </a:cubicBezTo>
                <a:cubicBezTo>
                  <a:pt x="51" y="109"/>
                  <a:pt x="51" y="109"/>
                  <a:pt x="51" y="109"/>
                </a:cubicBezTo>
                <a:close/>
                <a:moveTo>
                  <a:pt x="76" y="22"/>
                </a:moveTo>
                <a:cubicBezTo>
                  <a:pt x="76" y="28"/>
                  <a:pt x="76" y="28"/>
                  <a:pt x="76" y="28"/>
                </a:cubicBezTo>
                <a:cubicBezTo>
                  <a:pt x="75" y="28"/>
                  <a:pt x="75" y="28"/>
                  <a:pt x="74" y="27"/>
                </a:cubicBezTo>
                <a:cubicBezTo>
                  <a:pt x="73" y="26"/>
                  <a:pt x="73" y="24"/>
                  <a:pt x="74" y="23"/>
                </a:cubicBezTo>
                <a:cubicBezTo>
                  <a:pt x="76" y="22"/>
                  <a:pt x="76" y="22"/>
                  <a:pt x="76" y="22"/>
                </a:cubicBezTo>
                <a:close/>
                <a:moveTo>
                  <a:pt x="76" y="73"/>
                </a:moveTo>
                <a:cubicBezTo>
                  <a:pt x="76" y="79"/>
                  <a:pt x="76" y="79"/>
                  <a:pt x="76" y="79"/>
                </a:cubicBezTo>
                <a:cubicBezTo>
                  <a:pt x="74" y="77"/>
                  <a:pt x="74" y="77"/>
                  <a:pt x="74" y="77"/>
                </a:cubicBezTo>
                <a:cubicBezTo>
                  <a:pt x="73" y="76"/>
                  <a:pt x="73" y="74"/>
                  <a:pt x="74" y="73"/>
                </a:cubicBezTo>
                <a:cubicBezTo>
                  <a:pt x="75" y="73"/>
                  <a:pt x="75" y="73"/>
                  <a:pt x="76" y="73"/>
                </a:cubicBezTo>
                <a:close/>
                <a:moveTo>
                  <a:pt x="51" y="17"/>
                </a:move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2" y="0"/>
                  <a:pt x="53" y="1"/>
                  <a:pt x="53" y="2"/>
                </a:cubicBezTo>
                <a:cubicBezTo>
                  <a:pt x="53" y="15"/>
                  <a:pt x="53" y="15"/>
                  <a:pt x="53" y="15"/>
                </a:cubicBezTo>
                <a:cubicBezTo>
                  <a:pt x="53" y="16"/>
                  <a:pt x="52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lose/>
                <a:moveTo>
                  <a:pt x="51" y="22"/>
                </a:moveTo>
                <a:cubicBezTo>
                  <a:pt x="40" y="22"/>
                  <a:pt x="30" y="29"/>
                  <a:pt x="26" y="38"/>
                </a:cubicBezTo>
                <a:cubicBezTo>
                  <a:pt x="26" y="62"/>
                  <a:pt x="26" y="62"/>
                  <a:pt x="26" y="62"/>
                </a:cubicBezTo>
                <a:cubicBezTo>
                  <a:pt x="28" y="67"/>
                  <a:pt x="31" y="71"/>
                  <a:pt x="35" y="74"/>
                </a:cubicBezTo>
                <a:cubicBezTo>
                  <a:pt x="35" y="95"/>
                  <a:pt x="35" y="95"/>
                  <a:pt x="35" y="95"/>
                </a:cubicBezTo>
                <a:cubicBezTo>
                  <a:pt x="35" y="103"/>
                  <a:pt x="42" y="109"/>
                  <a:pt x="49" y="109"/>
                </a:cubicBezTo>
                <a:cubicBezTo>
                  <a:pt x="51" y="109"/>
                  <a:pt x="51" y="109"/>
                  <a:pt x="51" y="109"/>
                </a:cubicBezTo>
                <a:cubicBezTo>
                  <a:pt x="51" y="84"/>
                  <a:pt x="51" y="84"/>
                  <a:pt x="51" y="84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72"/>
                  <a:pt x="41" y="72"/>
                  <a:pt x="41" y="72"/>
                </a:cubicBezTo>
                <a:cubicBezTo>
                  <a:pt x="41" y="71"/>
                  <a:pt x="41" y="70"/>
                  <a:pt x="40" y="69"/>
                </a:cubicBezTo>
                <a:cubicBezTo>
                  <a:pt x="33" y="66"/>
                  <a:pt x="28" y="58"/>
                  <a:pt x="28" y="50"/>
                </a:cubicBezTo>
                <a:cubicBezTo>
                  <a:pt x="28" y="44"/>
                  <a:pt x="31" y="39"/>
                  <a:pt x="35" y="35"/>
                </a:cubicBezTo>
                <a:cubicBezTo>
                  <a:pt x="39" y="31"/>
                  <a:pt x="44" y="28"/>
                  <a:pt x="51" y="28"/>
                </a:cubicBezTo>
                <a:cubicBezTo>
                  <a:pt x="51" y="22"/>
                  <a:pt x="51" y="22"/>
                  <a:pt x="51" y="22"/>
                </a:cubicBezTo>
                <a:close/>
                <a:moveTo>
                  <a:pt x="51" y="0"/>
                </a:moveTo>
                <a:cubicBezTo>
                  <a:pt x="51" y="17"/>
                  <a:pt x="51" y="17"/>
                  <a:pt x="51" y="17"/>
                </a:cubicBezTo>
                <a:cubicBezTo>
                  <a:pt x="49" y="17"/>
                  <a:pt x="48" y="16"/>
                  <a:pt x="48" y="15"/>
                </a:cubicBezTo>
                <a:cubicBezTo>
                  <a:pt x="48" y="2"/>
                  <a:pt x="48" y="2"/>
                  <a:pt x="48" y="2"/>
                </a:cubicBezTo>
                <a:cubicBezTo>
                  <a:pt x="48" y="1"/>
                  <a:pt x="49" y="0"/>
                  <a:pt x="51" y="0"/>
                </a:cubicBezTo>
                <a:close/>
                <a:moveTo>
                  <a:pt x="26" y="79"/>
                </a:moveTo>
                <a:cubicBezTo>
                  <a:pt x="26" y="73"/>
                  <a:pt x="26" y="73"/>
                  <a:pt x="26" y="73"/>
                </a:cubicBezTo>
                <a:cubicBezTo>
                  <a:pt x="26" y="73"/>
                  <a:pt x="27" y="73"/>
                  <a:pt x="28" y="73"/>
                </a:cubicBezTo>
                <a:cubicBezTo>
                  <a:pt x="29" y="74"/>
                  <a:pt x="29" y="76"/>
                  <a:pt x="28" y="77"/>
                </a:cubicBezTo>
                <a:cubicBezTo>
                  <a:pt x="26" y="79"/>
                  <a:pt x="26" y="79"/>
                  <a:pt x="26" y="79"/>
                </a:cubicBezTo>
                <a:close/>
                <a:moveTo>
                  <a:pt x="26" y="28"/>
                </a:moveTo>
                <a:cubicBezTo>
                  <a:pt x="26" y="21"/>
                  <a:pt x="26" y="21"/>
                  <a:pt x="26" y="21"/>
                </a:cubicBezTo>
                <a:cubicBezTo>
                  <a:pt x="28" y="23"/>
                  <a:pt x="28" y="23"/>
                  <a:pt x="28" y="23"/>
                </a:cubicBezTo>
                <a:cubicBezTo>
                  <a:pt x="29" y="24"/>
                  <a:pt x="29" y="26"/>
                  <a:pt x="28" y="27"/>
                </a:cubicBezTo>
                <a:cubicBezTo>
                  <a:pt x="27" y="28"/>
                  <a:pt x="26" y="28"/>
                  <a:pt x="26" y="28"/>
                </a:cubicBezTo>
                <a:close/>
                <a:moveTo>
                  <a:pt x="26" y="38"/>
                </a:moveTo>
                <a:cubicBezTo>
                  <a:pt x="24" y="42"/>
                  <a:pt x="23" y="46"/>
                  <a:pt x="23" y="50"/>
                </a:cubicBezTo>
                <a:cubicBezTo>
                  <a:pt x="23" y="55"/>
                  <a:pt x="24" y="59"/>
                  <a:pt x="26" y="62"/>
                </a:cubicBezTo>
                <a:cubicBezTo>
                  <a:pt x="26" y="38"/>
                  <a:pt x="26" y="38"/>
                  <a:pt x="26" y="38"/>
                </a:cubicBezTo>
                <a:close/>
                <a:moveTo>
                  <a:pt x="26" y="21"/>
                </a:moveTo>
                <a:cubicBezTo>
                  <a:pt x="26" y="28"/>
                  <a:pt x="26" y="28"/>
                  <a:pt x="26" y="28"/>
                </a:cubicBezTo>
                <a:cubicBezTo>
                  <a:pt x="25" y="28"/>
                  <a:pt x="24" y="27"/>
                  <a:pt x="24" y="27"/>
                </a:cubicBezTo>
                <a:cubicBezTo>
                  <a:pt x="24" y="27"/>
                  <a:pt x="24" y="27"/>
                  <a:pt x="24" y="27"/>
                </a:cubicBezTo>
                <a:cubicBezTo>
                  <a:pt x="15" y="18"/>
                  <a:pt x="15" y="18"/>
                  <a:pt x="15" y="18"/>
                </a:cubicBezTo>
                <a:cubicBezTo>
                  <a:pt x="14" y="17"/>
                  <a:pt x="14" y="16"/>
                  <a:pt x="15" y="15"/>
                </a:cubicBezTo>
                <a:cubicBezTo>
                  <a:pt x="16" y="14"/>
                  <a:pt x="18" y="14"/>
                  <a:pt x="19" y="15"/>
                </a:cubicBezTo>
                <a:cubicBezTo>
                  <a:pt x="26" y="21"/>
                  <a:pt x="26" y="21"/>
                  <a:pt x="26" y="21"/>
                </a:cubicBezTo>
                <a:close/>
                <a:moveTo>
                  <a:pt x="26" y="73"/>
                </a:moveTo>
                <a:cubicBezTo>
                  <a:pt x="26" y="79"/>
                  <a:pt x="26" y="79"/>
                  <a:pt x="26" y="79"/>
                </a:cubicBezTo>
                <a:cubicBezTo>
                  <a:pt x="19" y="86"/>
                  <a:pt x="19" y="86"/>
                  <a:pt x="19" y="86"/>
                </a:cubicBezTo>
                <a:cubicBezTo>
                  <a:pt x="18" y="87"/>
                  <a:pt x="16" y="87"/>
                  <a:pt x="15" y="86"/>
                </a:cubicBezTo>
                <a:cubicBezTo>
                  <a:pt x="14" y="85"/>
                  <a:pt x="14" y="83"/>
                  <a:pt x="15" y="82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4" y="73"/>
                  <a:pt x="24" y="73"/>
                </a:cubicBezTo>
                <a:cubicBezTo>
                  <a:pt x="24" y="73"/>
                  <a:pt x="25" y="73"/>
                  <a:pt x="26" y="73"/>
                </a:cubicBezTo>
                <a:close/>
                <a:moveTo>
                  <a:pt x="18" y="50"/>
                </a:moveTo>
                <a:cubicBezTo>
                  <a:pt x="18" y="50"/>
                  <a:pt x="18" y="50"/>
                  <a:pt x="18" y="50"/>
                </a:cubicBezTo>
                <a:cubicBezTo>
                  <a:pt x="18" y="49"/>
                  <a:pt x="17" y="48"/>
                  <a:pt x="15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48"/>
                  <a:pt x="0" y="49"/>
                  <a:pt x="0" y="50"/>
                </a:cubicBezTo>
                <a:cubicBezTo>
                  <a:pt x="0" y="52"/>
                  <a:pt x="2" y="53"/>
                  <a:pt x="3" y="53"/>
                </a:cubicBezTo>
                <a:cubicBezTo>
                  <a:pt x="15" y="53"/>
                  <a:pt x="15" y="53"/>
                  <a:pt x="15" y="53"/>
                </a:cubicBezTo>
                <a:cubicBezTo>
                  <a:pt x="17" y="53"/>
                  <a:pt x="18" y="52"/>
                  <a:pt x="18" y="50"/>
                </a:cubicBezTo>
                <a:close/>
              </a:path>
            </a:pathLst>
          </a:custGeom>
          <a:solidFill>
            <a:srgbClr val="FFDA6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190" name="Google Shape;3190;p67"/>
          <p:cNvCxnSpPr/>
          <p:nvPr/>
        </p:nvCxnSpPr>
        <p:spPr>
          <a:xfrm>
            <a:off x="6571007" y="2926633"/>
            <a:ext cx="4610700" cy="0"/>
          </a:xfrm>
          <a:prstGeom prst="straightConnector1">
            <a:avLst/>
          </a:prstGeom>
          <a:noFill/>
          <a:ln w="9525" cap="flat" cmpd="sng">
            <a:solidFill>
              <a:schemeClr val="accent2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3191" name="Google Shape;3191;p67"/>
          <p:cNvSpPr/>
          <p:nvPr/>
        </p:nvSpPr>
        <p:spPr>
          <a:xfrm>
            <a:off x="6908005" y="1790313"/>
            <a:ext cx="162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A6B727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經費補助</a:t>
            </a:r>
            <a:endParaRPr sz="2800" b="1" i="0" u="none" strike="noStrike" cap="none">
              <a:solidFill>
                <a:srgbClr val="A6B727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92" name="Google Shape;3192;p67"/>
          <p:cNvSpPr/>
          <p:nvPr/>
        </p:nvSpPr>
        <p:spPr>
          <a:xfrm>
            <a:off x="6895041" y="2205051"/>
            <a:ext cx="4739101" cy="757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20000"/>
              </a:lnSpc>
              <a:buClr>
                <a:schemeClr val="lt1"/>
              </a:buClr>
              <a:buSzPts val="1800"/>
            </a:pPr>
            <a:r>
              <a:rPr lang="zh-TW" altLang="en-US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補助經費按學期撥付，</a:t>
            </a:r>
            <a:r>
              <a:rPr lang="en-US" altLang="zh-TW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114-1</a:t>
            </a:r>
            <a:r>
              <a:rPr lang="zh-TW" altLang="en-US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學期每校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補助</a:t>
            </a:r>
            <a:endParaRPr lang="en-US" altLang="zh-TW" sz="1800" b="1" dirty="0" smtClean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lvl="0">
              <a:lnSpc>
                <a:spcPct val="120000"/>
              </a:lnSpc>
              <a:buClr>
                <a:schemeClr val="lt1"/>
              </a:buClr>
              <a:buSzPts val="1800"/>
            </a:pP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</a:t>
            </a:r>
            <a:r>
              <a:rPr lang="zh-TW" altLang="en-US" sz="18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執行經費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最高</a:t>
            </a:r>
            <a:r>
              <a:rPr lang="en-US" altLang="zh-TW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3</a:t>
            </a:r>
            <a:r>
              <a:rPr lang="zh-TW" altLang="en-US" sz="1800" b="1" dirty="0" smtClean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萬元。</a:t>
            </a:r>
            <a:endParaRPr lang="zh-TW" altLang="en-US" b="1" dirty="0"/>
          </a:p>
        </p:txBody>
      </p:sp>
      <p:cxnSp>
        <p:nvCxnSpPr>
          <p:cNvPr id="3193" name="Google Shape;3193;p67"/>
          <p:cNvCxnSpPr/>
          <p:nvPr/>
        </p:nvCxnSpPr>
        <p:spPr>
          <a:xfrm>
            <a:off x="6571007" y="4326379"/>
            <a:ext cx="4610700" cy="0"/>
          </a:xfrm>
          <a:prstGeom prst="straightConnector1">
            <a:avLst/>
          </a:prstGeom>
          <a:noFill/>
          <a:ln w="9525" cap="flat" cmpd="sng">
            <a:solidFill>
              <a:srgbClr val="FFC000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3194" name="Google Shape;3194;p67"/>
          <p:cNvSpPr/>
          <p:nvPr/>
        </p:nvSpPr>
        <p:spPr>
          <a:xfrm>
            <a:off x="6908005" y="3158465"/>
            <a:ext cx="162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FFC000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經費使用</a:t>
            </a:r>
            <a:endParaRPr sz="2800" b="1" i="0" u="none" strike="noStrike" cap="none">
              <a:solidFill>
                <a:srgbClr val="FFC000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95" name="Google Shape;3195;p67"/>
          <p:cNvSpPr/>
          <p:nvPr/>
        </p:nvSpPr>
        <p:spPr>
          <a:xfrm>
            <a:off x="6895042" y="3573203"/>
            <a:ext cx="4418700" cy="72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經費運用於跨領域美感課程開發與實踐、教學團隊增能等活動。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6" name="Google Shape;3196;p67"/>
          <p:cNvCxnSpPr/>
          <p:nvPr/>
        </p:nvCxnSpPr>
        <p:spPr>
          <a:xfrm>
            <a:off x="6571007" y="6102884"/>
            <a:ext cx="4610700" cy="0"/>
          </a:xfrm>
          <a:prstGeom prst="straightConnector1">
            <a:avLst/>
          </a:prstGeom>
          <a:noFill/>
          <a:ln w="9525" cap="flat" cmpd="sng">
            <a:solidFill>
              <a:srgbClr val="F77983"/>
            </a:solidFill>
            <a:prstDash val="dash"/>
            <a:miter lim="800000"/>
            <a:headEnd type="oval" w="med" len="med"/>
            <a:tailEnd type="oval" w="med" len="med"/>
          </a:ln>
        </p:spPr>
      </p:cxnSp>
      <p:sp>
        <p:nvSpPr>
          <p:cNvPr id="3197" name="Google Shape;3197;p67"/>
          <p:cNvSpPr/>
          <p:nvPr/>
        </p:nvSpPr>
        <p:spPr>
          <a:xfrm>
            <a:off x="6908005" y="4598625"/>
            <a:ext cx="1620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zh-TW" sz="2800" b="1" i="0" u="none" strike="noStrike" cap="none">
                <a:solidFill>
                  <a:srgbClr val="EB977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課程資源</a:t>
            </a:r>
            <a:endParaRPr sz="2800" b="1" i="0" u="none" strike="noStrike" cap="none">
              <a:solidFill>
                <a:srgbClr val="EB977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198" name="Google Shape;3198;p67"/>
          <p:cNvSpPr/>
          <p:nvPr/>
        </p:nvSpPr>
        <p:spPr>
          <a:xfrm>
            <a:off x="6895043" y="5013363"/>
            <a:ext cx="4739100" cy="10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r>
              <a:rPr lang="zh-TW" sz="1800" b="1" i="0" u="none" strike="noStrike" cap="none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包含設備租借、各領域學科專家諮詢、師培大學協作輔導、教師增能研習、出國參訪遴選機會等。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9" name="Google Shape;3199;p67"/>
          <p:cNvSpPr/>
          <p:nvPr/>
        </p:nvSpPr>
        <p:spPr>
          <a:xfrm rot="1855720">
            <a:off x="5895438" y="1890405"/>
            <a:ext cx="936105" cy="844005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A6B7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0" name="Google Shape;3200;p67"/>
          <p:cNvSpPr txBox="1"/>
          <p:nvPr/>
        </p:nvSpPr>
        <p:spPr>
          <a:xfrm>
            <a:off x="6107389" y="1961587"/>
            <a:ext cx="37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sz="40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01" name="Google Shape;3201;p67"/>
          <p:cNvSpPr/>
          <p:nvPr/>
        </p:nvSpPr>
        <p:spPr>
          <a:xfrm rot="1855720">
            <a:off x="5875369" y="3211970"/>
            <a:ext cx="936105" cy="844005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2" name="Google Shape;3202;p67"/>
          <p:cNvSpPr txBox="1"/>
          <p:nvPr/>
        </p:nvSpPr>
        <p:spPr>
          <a:xfrm>
            <a:off x="6087320" y="3283152"/>
            <a:ext cx="37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sz="40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203" name="Google Shape;3203;p67"/>
          <p:cNvSpPr/>
          <p:nvPr/>
        </p:nvSpPr>
        <p:spPr>
          <a:xfrm rot="1855720">
            <a:off x="5868001" y="4700813"/>
            <a:ext cx="936105" cy="844005"/>
          </a:xfrm>
          <a:custGeom>
            <a:avLst/>
            <a:gdLst/>
            <a:ahLst/>
            <a:cxnLst/>
            <a:rect l="l" t="t" r="r" b="b"/>
            <a:pathLst>
              <a:path w="2740" h="2446" extrusionOk="0">
                <a:moveTo>
                  <a:pt x="2151" y="2315"/>
                </a:moveTo>
                <a:cubicBezTo>
                  <a:pt x="2128" y="2353"/>
                  <a:pt x="2096" y="2386"/>
                  <a:pt x="2055" y="2410"/>
                </a:cubicBezTo>
                <a:cubicBezTo>
                  <a:pt x="2012" y="2435"/>
                  <a:pt x="1965" y="2446"/>
                  <a:pt x="1918" y="2445"/>
                </a:cubicBezTo>
                <a:lnTo>
                  <a:pt x="816" y="2445"/>
                </a:lnTo>
                <a:cubicBezTo>
                  <a:pt x="772" y="2445"/>
                  <a:pt x="726" y="2434"/>
                  <a:pt x="685" y="2410"/>
                </a:cubicBezTo>
                <a:cubicBezTo>
                  <a:pt x="644" y="2386"/>
                  <a:pt x="611" y="2353"/>
                  <a:pt x="589" y="2314"/>
                </a:cubicBezTo>
                <a:lnTo>
                  <a:pt x="36" y="1356"/>
                </a:lnTo>
                <a:cubicBezTo>
                  <a:pt x="13" y="1317"/>
                  <a:pt x="0" y="1272"/>
                  <a:pt x="0" y="1223"/>
                </a:cubicBezTo>
                <a:cubicBezTo>
                  <a:pt x="0" y="1174"/>
                  <a:pt x="13" y="1129"/>
                  <a:pt x="36" y="1089"/>
                </a:cubicBezTo>
                <a:lnTo>
                  <a:pt x="587" y="135"/>
                </a:lnTo>
                <a:cubicBezTo>
                  <a:pt x="610" y="96"/>
                  <a:pt x="643" y="61"/>
                  <a:pt x="685" y="37"/>
                </a:cubicBezTo>
                <a:cubicBezTo>
                  <a:pt x="724" y="14"/>
                  <a:pt x="767" y="2"/>
                  <a:pt x="810" y="1"/>
                </a:cubicBezTo>
                <a:lnTo>
                  <a:pt x="1916" y="1"/>
                </a:lnTo>
                <a:cubicBezTo>
                  <a:pt x="1963" y="0"/>
                  <a:pt x="2011" y="11"/>
                  <a:pt x="2055" y="37"/>
                </a:cubicBezTo>
                <a:cubicBezTo>
                  <a:pt x="2096" y="60"/>
                  <a:pt x="2129" y="93"/>
                  <a:pt x="2151" y="132"/>
                </a:cubicBezTo>
                <a:lnTo>
                  <a:pt x="2702" y="1086"/>
                </a:lnTo>
                <a:cubicBezTo>
                  <a:pt x="2726" y="1126"/>
                  <a:pt x="2740" y="1173"/>
                  <a:pt x="2740" y="1223"/>
                </a:cubicBezTo>
                <a:cubicBezTo>
                  <a:pt x="2740" y="1274"/>
                  <a:pt x="2726" y="1321"/>
                  <a:pt x="2701" y="1361"/>
                </a:cubicBezTo>
                <a:lnTo>
                  <a:pt x="2151" y="2315"/>
                </a:lnTo>
                <a:close/>
              </a:path>
            </a:pathLst>
          </a:custGeom>
          <a:solidFill>
            <a:srgbClr val="DF532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4" name="Google Shape;3204;p67"/>
          <p:cNvSpPr txBox="1"/>
          <p:nvPr/>
        </p:nvSpPr>
        <p:spPr>
          <a:xfrm>
            <a:off x="6079952" y="4771995"/>
            <a:ext cx="3777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zh-TW" sz="4000" b="1" i="0" u="none" strike="noStrike" cap="non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</a:t>
            </a:r>
            <a:endParaRPr sz="4000" b="1" i="0" u="none" strike="noStrike" cap="non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3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3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3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3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3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3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3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3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3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3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3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3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3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3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3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/>
                                        <p:tgtEl>
                                          <p:spTgt spid="3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/>
                                        <p:tgtEl>
                                          <p:spTgt spid="3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/>
                                        <p:tgtEl>
                                          <p:spTgt spid="3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3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3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3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500"/>
                                        <p:tgtEl>
                                          <p:spTgt spid="3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6" dur="500"/>
                                        <p:tgtEl>
                                          <p:spTgt spid="3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3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/>
                                        <p:tgtEl>
                                          <p:spTgt spid="3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/>
                                        <p:tgtEl>
                                          <p:spTgt spid="3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/>
                                        <p:tgtEl>
                                          <p:spTgt spid="3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/>
                                        <p:tgtEl>
                                          <p:spTgt spid="3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0" dur="500"/>
                                        <p:tgtEl>
                                          <p:spTgt spid="3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3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/>
                                        <p:tgtEl>
                                          <p:spTgt spid="3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/>
                                        <p:tgtEl>
                                          <p:spTgt spid="3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3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3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3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9" dur="500"/>
                                        <p:tgtEl>
                                          <p:spTgt spid="3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3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500"/>
                                        <p:tgtEl>
                                          <p:spTgt spid="3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3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3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0" dur="500"/>
                                        <p:tgtEl>
                                          <p:spTgt spid="3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3" dur="500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3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3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2" dur="500"/>
                                        <p:tgtEl>
                                          <p:spTgt spid="3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5" dur="500"/>
                                        <p:tgtEl>
                                          <p:spTgt spid="3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3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2" fill="hold">
                            <p:stCondLst>
                              <p:cond delay="500"/>
                            </p:stCondLst>
                            <p:childTnLst>
                              <p:par>
                                <p:cTn id="2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1000"/>
                            </p:stCondLst>
                            <p:childTnLst>
                              <p:par>
                                <p:cTn id="2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9" dur="1000"/>
                                        <p:tgtEl>
                                          <p:spTgt spid="3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2000"/>
                            </p:stCondLst>
                            <p:childTnLst>
                              <p:par>
                                <p:cTn id="2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2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3" dur="500"/>
                                        <p:tgtEl>
                                          <p:spTgt spid="3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3000"/>
                            </p:stCondLst>
                            <p:childTnLst>
                              <p:par>
                                <p:cTn id="2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7" dur="1000"/>
                                        <p:tgtEl>
                                          <p:spTgt spid="3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4000"/>
                            </p:stCondLst>
                            <p:childTnLst>
                              <p:par>
                                <p:cTn id="2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2" fill="hold">
                            <p:stCondLst>
                              <p:cond delay="4500"/>
                            </p:stCondLst>
                            <p:childTnLst>
                              <p:par>
                                <p:cTn id="2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3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8" dur="500"/>
                                        <p:tgtEl>
                                          <p:spTgt spid="3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1" dur="500"/>
                                        <p:tgtEl>
                                          <p:spTgt spid="3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5000"/>
                            </p:stCondLst>
                            <p:childTnLst>
                              <p:par>
                                <p:cTn id="3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3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6000"/>
                            </p:stCondLst>
                            <p:childTnLst>
                              <p:par>
                                <p:cTn id="3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3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0" fill="hold">
                            <p:stCondLst>
                              <p:cond delay="6500"/>
                            </p:stCondLst>
                            <p:childTnLst>
                              <p:par>
                                <p:cTn id="3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3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9" name="Google Shape;3209;p68"/>
          <p:cNvSpPr txBox="1"/>
          <p:nvPr/>
        </p:nvSpPr>
        <p:spPr>
          <a:xfrm>
            <a:off x="1111622" y="270406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合作學校執行成果繳交項目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pSp>
        <p:nvGrpSpPr>
          <p:cNvPr id="115" name="组合 1">
            <a:extLst>
              <a:ext uri="{FF2B5EF4-FFF2-40B4-BE49-F238E27FC236}">
                <a16:creationId xmlns:a16="http://schemas.microsoft.com/office/drawing/2014/main" id="{4C332C64-95CC-45DA-ADA4-76F0CDE2425E}"/>
              </a:ext>
            </a:extLst>
          </p:cNvPr>
          <p:cNvGrpSpPr/>
          <p:nvPr/>
        </p:nvGrpSpPr>
        <p:grpSpPr>
          <a:xfrm>
            <a:off x="5387945" y="1789434"/>
            <a:ext cx="6580278" cy="3804356"/>
            <a:chOff x="6366998" y="2055988"/>
            <a:chExt cx="6187656" cy="3577364"/>
          </a:xfrm>
        </p:grpSpPr>
        <p:grpSp>
          <p:nvGrpSpPr>
            <p:cNvPr id="116" name="组合 62"/>
            <p:cNvGrpSpPr/>
            <p:nvPr/>
          </p:nvGrpSpPr>
          <p:grpSpPr>
            <a:xfrm>
              <a:off x="6366998" y="4841144"/>
              <a:ext cx="4598775" cy="792208"/>
              <a:chOff x="4775248" y="3630858"/>
              <a:chExt cx="3449081" cy="594156"/>
            </a:xfrm>
          </p:grpSpPr>
          <p:grpSp>
            <p:nvGrpSpPr>
              <p:cNvPr id="138" name="Group 94"/>
              <p:cNvGrpSpPr/>
              <p:nvPr/>
            </p:nvGrpSpPr>
            <p:grpSpPr>
              <a:xfrm>
                <a:off x="5348893" y="3672198"/>
                <a:ext cx="2875436" cy="552816"/>
                <a:chOff x="7150697" y="4830172"/>
                <a:chExt cx="3833915" cy="737088"/>
              </a:xfrm>
            </p:grpSpPr>
            <p:sp>
              <p:nvSpPr>
                <p:cNvPr id="142" name="Rectangle 4"/>
                <p:cNvSpPr/>
                <p:nvPr/>
              </p:nvSpPr>
              <p:spPr>
                <a:xfrm>
                  <a:off x="7150697" y="4830172"/>
                  <a:ext cx="1529613" cy="372391"/>
                </a:xfrm>
                <a:prstGeom prst="rect">
                  <a:avLst/>
                </a:prstGeom>
              </p:spPr>
              <p:txBody>
                <a:bodyPr wrap="non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智財、肖像權授權書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43" name="TextBox 5"/>
                <p:cNvSpPr txBox="1"/>
                <p:nvPr/>
              </p:nvSpPr>
              <p:spPr>
                <a:xfrm>
                  <a:off x="7150697" y="5202563"/>
                  <a:ext cx="3833915" cy="364697"/>
                </a:xfrm>
                <a:prstGeom prst="rect">
                  <a:avLst/>
                </a:prstGeom>
                <a:noFill/>
              </p:spPr>
              <p:txBody>
                <a:bodyPr wrap="squar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DF5327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參與教師皆須填寫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DF5327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9" name="Group 98"/>
              <p:cNvGrpSpPr/>
              <p:nvPr/>
            </p:nvGrpSpPr>
            <p:grpSpPr>
              <a:xfrm>
                <a:off x="4775248" y="3630858"/>
                <a:ext cx="573645" cy="573795"/>
                <a:chOff x="6356794" y="4841144"/>
                <a:chExt cx="764860" cy="765060"/>
              </a:xfrm>
            </p:grpSpPr>
            <p:sp>
              <p:nvSpPr>
                <p:cNvPr id="140" name="Oval 6"/>
                <p:cNvSpPr/>
                <p:nvPr/>
              </p:nvSpPr>
              <p:spPr bwMode="auto">
                <a:xfrm>
                  <a:off x="6356794" y="4841144"/>
                  <a:ext cx="764860" cy="765060"/>
                </a:xfrm>
                <a:prstGeom prst="ellipse">
                  <a:avLst/>
                </a:prstGeom>
                <a:solidFill>
                  <a:srgbClr val="DF5327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41" name="Freeform: Shape 15"/>
                <p:cNvSpPr>
                  <a:spLocks/>
                </p:cNvSpPr>
                <p:nvPr/>
              </p:nvSpPr>
              <p:spPr bwMode="auto">
                <a:xfrm>
                  <a:off x="6602877" y="5046238"/>
                  <a:ext cx="272695" cy="354873"/>
                </a:xfrm>
                <a:custGeom>
                  <a:avLst/>
                  <a:gdLst>
                    <a:gd name="T0" fmla="*/ 115 w 320"/>
                    <a:gd name="T1" fmla="*/ 62 h 417"/>
                    <a:gd name="T2" fmla="*/ 115 w 320"/>
                    <a:gd name="T3" fmla="*/ 62 h 417"/>
                    <a:gd name="T4" fmla="*/ 62 w 320"/>
                    <a:gd name="T5" fmla="*/ 0 h 417"/>
                    <a:gd name="T6" fmla="*/ 0 w 320"/>
                    <a:gd name="T7" fmla="*/ 62 h 417"/>
                    <a:gd name="T8" fmla="*/ 36 w 320"/>
                    <a:gd name="T9" fmla="*/ 115 h 417"/>
                    <a:gd name="T10" fmla="*/ 36 w 320"/>
                    <a:gd name="T11" fmla="*/ 301 h 417"/>
                    <a:gd name="T12" fmla="*/ 0 w 320"/>
                    <a:gd name="T13" fmla="*/ 354 h 417"/>
                    <a:gd name="T14" fmla="*/ 62 w 320"/>
                    <a:gd name="T15" fmla="*/ 416 h 417"/>
                    <a:gd name="T16" fmla="*/ 115 w 320"/>
                    <a:gd name="T17" fmla="*/ 354 h 417"/>
                    <a:gd name="T18" fmla="*/ 80 w 320"/>
                    <a:gd name="T19" fmla="*/ 301 h 417"/>
                    <a:gd name="T20" fmla="*/ 80 w 320"/>
                    <a:gd name="T21" fmla="*/ 115 h 417"/>
                    <a:gd name="T22" fmla="*/ 115 w 320"/>
                    <a:gd name="T23" fmla="*/ 62 h 417"/>
                    <a:gd name="T24" fmla="*/ 98 w 320"/>
                    <a:gd name="T25" fmla="*/ 354 h 417"/>
                    <a:gd name="T26" fmla="*/ 98 w 320"/>
                    <a:gd name="T27" fmla="*/ 354 h 417"/>
                    <a:gd name="T28" fmla="*/ 62 w 320"/>
                    <a:gd name="T29" fmla="*/ 390 h 417"/>
                    <a:gd name="T30" fmla="*/ 27 w 320"/>
                    <a:gd name="T31" fmla="*/ 354 h 417"/>
                    <a:gd name="T32" fmla="*/ 62 w 320"/>
                    <a:gd name="T33" fmla="*/ 319 h 417"/>
                    <a:gd name="T34" fmla="*/ 98 w 320"/>
                    <a:gd name="T35" fmla="*/ 354 h 417"/>
                    <a:gd name="T36" fmla="*/ 62 w 320"/>
                    <a:gd name="T37" fmla="*/ 88 h 417"/>
                    <a:gd name="T38" fmla="*/ 62 w 320"/>
                    <a:gd name="T39" fmla="*/ 88 h 417"/>
                    <a:gd name="T40" fmla="*/ 27 w 320"/>
                    <a:gd name="T41" fmla="*/ 62 h 417"/>
                    <a:gd name="T42" fmla="*/ 62 w 320"/>
                    <a:gd name="T43" fmla="*/ 27 h 417"/>
                    <a:gd name="T44" fmla="*/ 98 w 320"/>
                    <a:gd name="T45" fmla="*/ 62 h 417"/>
                    <a:gd name="T46" fmla="*/ 62 w 320"/>
                    <a:gd name="T47" fmla="*/ 88 h 417"/>
                    <a:gd name="T48" fmla="*/ 284 w 320"/>
                    <a:gd name="T49" fmla="*/ 301 h 417"/>
                    <a:gd name="T50" fmla="*/ 284 w 320"/>
                    <a:gd name="T51" fmla="*/ 301 h 417"/>
                    <a:gd name="T52" fmla="*/ 284 w 320"/>
                    <a:gd name="T53" fmla="*/ 115 h 417"/>
                    <a:gd name="T54" fmla="*/ 319 w 320"/>
                    <a:gd name="T55" fmla="*/ 62 h 417"/>
                    <a:gd name="T56" fmla="*/ 257 w 320"/>
                    <a:gd name="T57" fmla="*/ 0 h 417"/>
                    <a:gd name="T58" fmla="*/ 195 w 320"/>
                    <a:gd name="T59" fmla="*/ 62 h 417"/>
                    <a:gd name="T60" fmla="*/ 239 w 320"/>
                    <a:gd name="T61" fmla="*/ 115 h 417"/>
                    <a:gd name="T62" fmla="*/ 239 w 320"/>
                    <a:gd name="T63" fmla="*/ 301 h 417"/>
                    <a:gd name="T64" fmla="*/ 195 w 320"/>
                    <a:gd name="T65" fmla="*/ 354 h 417"/>
                    <a:gd name="T66" fmla="*/ 257 w 320"/>
                    <a:gd name="T67" fmla="*/ 416 h 417"/>
                    <a:gd name="T68" fmla="*/ 319 w 320"/>
                    <a:gd name="T69" fmla="*/ 354 h 417"/>
                    <a:gd name="T70" fmla="*/ 284 w 320"/>
                    <a:gd name="T71" fmla="*/ 301 h 417"/>
                    <a:gd name="T72" fmla="*/ 221 w 320"/>
                    <a:gd name="T73" fmla="*/ 62 h 417"/>
                    <a:gd name="T74" fmla="*/ 221 w 320"/>
                    <a:gd name="T75" fmla="*/ 62 h 417"/>
                    <a:gd name="T76" fmla="*/ 257 w 320"/>
                    <a:gd name="T77" fmla="*/ 27 h 417"/>
                    <a:gd name="T78" fmla="*/ 292 w 320"/>
                    <a:gd name="T79" fmla="*/ 62 h 417"/>
                    <a:gd name="T80" fmla="*/ 257 w 320"/>
                    <a:gd name="T81" fmla="*/ 88 h 417"/>
                    <a:gd name="T82" fmla="*/ 221 w 320"/>
                    <a:gd name="T83" fmla="*/ 62 h 417"/>
                    <a:gd name="T84" fmla="*/ 257 w 320"/>
                    <a:gd name="T85" fmla="*/ 390 h 417"/>
                    <a:gd name="T86" fmla="*/ 257 w 320"/>
                    <a:gd name="T87" fmla="*/ 390 h 417"/>
                    <a:gd name="T88" fmla="*/ 221 w 320"/>
                    <a:gd name="T89" fmla="*/ 354 h 417"/>
                    <a:gd name="T90" fmla="*/ 257 w 320"/>
                    <a:gd name="T91" fmla="*/ 319 h 417"/>
                    <a:gd name="T92" fmla="*/ 292 w 320"/>
                    <a:gd name="T93" fmla="*/ 354 h 417"/>
                    <a:gd name="T94" fmla="*/ 257 w 320"/>
                    <a:gd name="T95" fmla="*/ 390 h 4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320" h="417">
                      <a:moveTo>
                        <a:pt x="115" y="62"/>
                      </a:moveTo>
                      <a:lnTo>
                        <a:pt x="115" y="62"/>
                      </a:lnTo>
                      <a:cubicBezTo>
                        <a:pt x="115" y="27"/>
                        <a:pt x="89" y="0"/>
                        <a:pt x="62" y="0"/>
                      </a:cubicBezTo>
                      <a:cubicBezTo>
                        <a:pt x="27" y="0"/>
                        <a:pt x="0" y="27"/>
                        <a:pt x="0" y="62"/>
                      </a:cubicBezTo>
                      <a:cubicBezTo>
                        <a:pt x="0" y="80"/>
                        <a:pt x="18" y="106"/>
                        <a:pt x="36" y="115"/>
                      </a:cubicBezTo>
                      <a:cubicBezTo>
                        <a:pt x="36" y="301"/>
                        <a:pt x="36" y="301"/>
                        <a:pt x="36" y="301"/>
                      </a:cubicBezTo>
                      <a:cubicBezTo>
                        <a:pt x="18" y="310"/>
                        <a:pt x="0" y="328"/>
                        <a:pt x="0" y="354"/>
                      </a:cubicBezTo>
                      <a:cubicBezTo>
                        <a:pt x="0" y="390"/>
                        <a:pt x="27" y="416"/>
                        <a:pt x="62" y="416"/>
                      </a:cubicBezTo>
                      <a:cubicBezTo>
                        <a:pt x="89" y="416"/>
                        <a:pt x="115" y="390"/>
                        <a:pt x="115" y="354"/>
                      </a:cubicBezTo>
                      <a:cubicBezTo>
                        <a:pt x="115" y="328"/>
                        <a:pt x="106" y="310"/>
                        <a:pt x="80" y="301"/>
                      </a:cubicBezTo>
                      <a:cubicBezTo>
                        <a:pt x="80" y="115"/>
                        <a:pt x="80" y="115"/>
                        <a:pt x="80" y="115"/>
                      </a:cubicBezTo>
                      <a:cubicBezTo>
                        <a:pt x="106" y="106"/>
                        <a:pt x="115" y="80"/>
                        <a:pt x="115" y="62"/>
                      </a:cubicBezTo>
                      <a:close/>
                      <a:moveTo>
                        <a:pt x="98" y="354"/>
                      </a:moveTo>
                      <a:lnTo>
                        <a:pt x="98" y="354"/>
                      </a:lnTo>
                      <a:cubicBezTo>
                        <a:pt x="98" y="372"/>
                        <a:pt x="80" y="390"/>
                        <a:pt x="62" y="390"/>
                      </a:cubicBezTo>
                      <a:cubicBezTo>
                        <a:pt x="44" y="390"/>
                        <a:pt x="27" y="372"/>
                        <a:pt x="27" y="354"/>
                      </a:cubicBezTo>
                      <a:cubicBezTo>
                        <a:pt x="27" y="337"/>
                        <a:pt x="44" y="319"/>
                        <a:pt x="62" y="319"/>
                      </a:cubicBezTo>
                      <a:cubicBezTo>
                        <a:pt x="80" y="319"/>
                        <a:pt x="98" y="337"/>
                        <a:pt x="98" y="354"/>
                      </a:cubicBezTo>
                      <a:close/>
                      <a:moveTo>
                        <a:pt x="62" y="88"/>
                      </a:moveTo>
                      <a:lnTo>
                        <a:pt x="62" y="88"/>
                      </a:lnTo>
                      <a:cubicBezTo>
                        <a:pt x="44" y="88"/>
                        <a:pt x="27" y="80"/>
                        <a:pt x="27" y="62"/>
                      </a:cubicBezTo>
                      <a:cubicBezTo>
                        <a:pt x="27" y="35"/>
                        <a:pt x="44" y="27"/>
                        <a:pt x="62" y="27"/>
                      </a:cubicBezTo>
                      <a:cubicBezTo>
                        <a:pt x="80" y="27"/>
                        <a:pt x="98" y="35"/>
                        <a:pt x="98" y="62"/>
                      </a:cubicBezTo>
                      <a:cubicBezTo>
                        <a:pt x="98" y="80"/>
                        <a:pt x="80" y="88"/>
                        <a:pt x="62" y="88"/>
                      </a:cubicBezTo>
                      <a:close/>
                      <a:moveTo>
                        <a:pt x="284" y="301"/>
                      </a:moveTo>
                      <a:lnTo>
                        <a:pt x="284" y="301"/>
                      </a:lnTo>
                      <a:cubicBezTo>
                        <a:pt x="284" y="115"/>
                        <a:pt x="284" y="115"/>
                        <a:pt x="284" y="115"/>
                      </a:cubicBezTo>
                      <a:cubicBezTo>
                        <a:pt x="302" y="106"/>
                        <a:pt x="319" y="80"/>
                        <a:pt x="319" y="62"/>
                      </a:cubicBezTo>
                      <a:cubicBezTo>
                        <a:pt x="319" y="27"/>
                        <a:pt x="292" y="0"/>
                        <a:pt x="257" y="0"/>
                      </a:cubicBezTo>
                      <a:cubicBezTo>
                        <a:pt x="221" y="0"/>
                        <a:pt x="195" y="27"/>
                        <a:pt x="195" y="62"/>
                      </a:cubicBezTo>
                      <a:cubicBezTo>
                        <a:pt x="195" y="80"/>
                        <a:pt x="212" y="106"/>
                        <a:pt x="239" y="115"/>
                      </a:cubicBezTo>
                      <a:cubicBezTo>
                        <a:pt x="239" y="301"/>
                        <a:pt x="239" y="301"/>
                        <a:pt x="239" y="301"/>
                      </a:cubicBezTo>
                      <a:cubicBezTo>
                        <a:pt x="212" y="310"/>
                        <a:pt x="195" y="328"/>
                        <a:pt x="195" y="354"/>
                      </a:cubicBezTo>
                      <a:cubicBezTo>
                        <a:pt x="195" y="390"/>
                        <a:pt x="221" y="416"/>
                        <a:pt x="257" y="416"/>
                      </a:cubicBezTo>
                      <a:cubicBezTo>
                        <a:pt x="292" y="416"/>
                        <a:pt x="319" y="390"/>
                        <a:pt x="319" y="354"/>
                      </a:cubicBezTo>
                      <a:cubicBezTo>
                        <a:pt x="319" y="328"/>
                        <a:pt x="302" y="310"/>
                        <a:pt x="284" y="301"/>
                      </a:cubicBezTo>
                      <a:close/>
                      <a:moveTo>
                        <a:pt x="221" y="62"/>
                      </a:moveTo>
                      <a:lnTo>
                        <a:pt x="221" y="62"/>
                      </a:lnTo>
                      <a:cubicBezTo>
                        <a:pt x="221" y="35"/>
                        <a:pt x="239" y="27"/>
                        <a:pt x="257" y="27"/>
                      </a:cubicBezTo>
                      <a:cubicBezTo>
                        <a:pt x="275" y="27"/>
                        <a:pt x="292" y="35"/>
                        <a:pt x="292" y="62"/>
                      </a:cubicBezTo>
                      <a:cubicBezTo>
                        <a:pt x="292" y="80"/>
                        <a:pt x="275" y="88"/>
                        <a:pt x="257" y="88"/>
                      </a:cubicBezTo>
                      <a:cubicBezTo>
                        <a:pt x="239" y="88"/>
                        <a:pt x="221" y="80"/>
                        <a:pt x="221" y="62"/>
                      </a:cubicBezTo>
                      <a:close/>
                      <a:moveTo>
                        <a:pt x="257" y="390"/>
                      </a:moveTo>
                      <a:lnTo>
                        <a:pt x="257" y="390"/>
                      </a:lnTo>
                      <a:cubicBezTo>
                        <a:pt x="239" y="390"/>
                        <a:pt x="221" y="372"/>
                        <a:pt x="221" y="354"/>
                      </a:cubicBezTo>
                      <a:cubicBezTo>
                        <a:pt x="221" y="337"/>
                        <a:pt x="239" y="319"/>
                        <a:pt x="257" y="319"/>
                      </a:cubicBezTo>
                      <a:cubicBezTo>
                        <a:pt x="275" y="319"/>
                        <a:pt x="292" y="337"/>
                        <a:pt x="292" y="354"/>
                      </a:cubicBezTo>
                      <a:cubicBezTo>
                        <a:pt x="292" y="372"/>
                        <a:pt x="275" y="390"/>
                        <a:pt x="257" y="390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117" name="组合 61"/>
            <p:cNvGrpSpPr/>
            <p:nvPr/>
          </p:nvGrpSpPr>
          <p:grpSpPr>
            <a:xfrm>
              <a:off x="6366998" y="3912758"/>
              <a:ext cx="4598775" cy="784151"/>
              <a:chOff x="4775248" y="2934568"/>
              <a:chExt cx="3449081" cy="588113"/>
            </a:xfrm>
          </p:grpSpPr>
          <p:grpSp>
            <p:nvGrpSpPr>
              <p:cNvPr id="132" name="Group 93"/>
              <p:cNvGrpSpPr/>
              <p:nvPr/>
            </p:nvGrpSpPr>
            <p:grpSpPr>
              <a:xfrm>
                <a:off x="5348893" y="2969865"/>
                <a:ext cx="2875436" cy="552816"/>
                <a:chOff x="7150697" y="3913787"/>
                <a:chExt cx="3833915" cy="737088"/>
              </a:xfrm>
            </p:grpSpPr>
            <p:sp>
              <p:nvSpPr>
                <p:cNvPr id="136" name="Rectangle 13"/>
                <p:cNvSpPr/>
                <p:nvPr/>
              </p:nvSpPr>
              <p:spPr>
                <a:xfrm>
                  <a:off x="7150697" y="3913787"/>
                  <a:ext cx="1529613" cy="372391"/>
                </a:xfrm>
                <a:prstGeom prst="rect">
                  <a:avLst/>
                </a:prstGeom>
              </p:spPr>
              <p:txBody>
                <a:bodyPr wrap="non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課程活動照片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37" name="TextBox 14"/>
                <p:cNvSpPr txBox="1"/>
                <p:nvPr/>
              </p:nvSpPr>
              <p:spPr>
                <a:xfrm>
                  <a:off x="7150697" y="4286178"/>
                  <a:ext cx="3833915" cy="364697"/>
                </a:xfrm>
                <a:prstGeom prst="rect">
                  <a:avLst/>
                </a:prstGeom>
                <a:noFill/>
              </p:spPr>
              <p:txBody>
                <a:bodyPr wrap="squar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69200">
                          <a:lumMod val="60000"/>
                          <a:lumOff val="40000"/>
                        </a:srgbClr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含備課、增能研習、課程實施過程等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F69200">
                        <a:lumMod val="60000"/>
                        <a:lumOff val="40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33" name="Group 97"/>
              <p:cNvGrpSpPr/>
              <p:nvPr/>
            </p:nvGrpSpPr>
            <p:grpSpPr>
              <a:xfrm>
                <a:off x="4775248" y="2934568"/>
                <a:ext cx="573645" cy="573795"/>
                <a:chOff x="6377202" y="3940454"/>
                <a:chExt cx="764860" cy="765060"/>
              </a:xfrm>
            </p:grpSpPr>
            <p:sp>
              <p:nvSpPr>
                <p:cNvPr id="134" name="Oval 8"/>
                <p:cNvSpPr/>
                <p:nvPr/>
              </p:nvSpPr>
              <p:spPr bwMode="auto">
                <a:xfrm>
                  <a:off x="6377202" y="3940454"/>
                  <a:ext cx="764860" cy="765060"/>
                </a:xfrm>
                <a:prstGeom prst="ellipse">
                  <a:avLst/>
                </a:prstGeom>
                <a:solidFill>
                  <a:srgbClr val="F69200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35" name="Freeform: Shape 16"/>
                <p:cNvSpPr>
                  <a:spLocks/>
                </p:cNvSpPr>
                <p:nvPr/>
              </p:nvSpPr>
              <p:spPr bwMode="auto">
                <a:xfrm>
                  <a:off x="6580378" y="4152265"/>
                  <a:ext cx="358509" cy="341439"/>
                </a:xfrm>
                <a:custGeom>
                  <a:avLst/>
                  <a:gdLst>
                    <a:gd name="T0" fmla="*/ 363 w 461"/>
                    <a:gd name="T1" fmla="*/ 336 h 443"/>
                    <a:gd name="T2" fmla="*/ 363 w 461"/>
                    <a:gd name="T3" fmla="*/ 336 h 443"/>
                    <a:gd name="T4" fmla="*/ 284 w 461"/>
                    <a:gd name="T5" fmla="*/ 248 h 443"/>
                    <a:gd name="T6" fmla="*/ 310 w 461"/>
                    <a:gd name="T7" fmla="*/ 195 h 443"/>
                    <a:gd name="T8" fmla="*/ 328 w 461"/>
                    <a:gd name="T9" fmla="*/ 151 h 443"/>
                    <a:gd name="T10" fmla="*/ 319 w 461"/>
                    <a:gd name="T11" fmla="*/ 132 h 443"/>
                    <a:gd name="T12" fmla="*/ 328 w 461"/>
                    <a:gd name="T13" fmla="*/ 88 h 443"/>
                    <a:gd name="T14" fmla="*/ 230 w 461"/>
                    <a:gd name="T15" fmla="*/ 0 h 443"/>
                    <a:gd name="T16" fmla="*/ 132 w 461"/>
                    <a:gd name="T17" fmla="*/ 88 h 443"/>
                    <a:gd name="T18" fmla="*/ 141 w 461"/>
                    <a:gd name="T19" fmla="*/ 132 h 443"/>
                    <a:gd name="T20" fmla="*/ 132 w 461"/>
                    <a:gd name="T21" fmla="*/ 151 h 443"/>
                    <a:gd name="T22" fmla="*/ 150 w 461"/>
                    <a:gd name="T23" fmla="*/ 195 h 443"/>
                    <a:gd name="T24" fmla="*/ 177 w 461"/>
                    <a:gd name="T25" fmla="*/ 248 h 443"/>
                    <a:gd name="T26" fmla="*/ 97 w 461"/>
                    <a:gd name="T27" fmla="*/ 336 h 443"/>
                    <a:gd name="T28" fmla="*/ 0 w 461"/>
                    <a:gd name="T29" fmla="*/ 398 h 443"/>
                    <a:gd name="T30" fmla="*/ 0 w 461"/>
                    <a:gd name="T31" fmla="*/ 442 h 443"/>
                    <a:gd name="T32" fmla="*/ 230 w 461"/>
                    <a:gd name="T33" fmla="*/ 442 h 443"/>
                    <a:gd name="T34" fmla="*/ 460 w 461"/>
                    <a:gd name="T35" fmla="*/ 442 h 443"/>
                    <a:gd name="T36" fmla="*/ 460 w 461"/>
                    <a:gd name="T37" fmla="*/ 398 h 443"/>
                    <a:gd name="T38" fmla="*/ 363 w 461"/>
                    <a:gd name="T39" fmla="*/ 336 h 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461" h="443">
                      <a:moveTo>
                        <a:pt x="363" y="336"/>
                      </a:moveTo>
                      <a:lnTo>
                        <a:pt x="363" y="336"/>
                      </a:lnTo>
                      <a:cubicBezTo>
                        <a:pt x="301" y="310"/>
                        <a:pt x="284" y="292"/>
                        <a:pt x="284" y="248"/>
                      </a:cubicBezTo>
                      <a:cubicBezTo>
                        <a:pt x="284" y="230"/>
                        <a:pt x="301" y="239"/>
                        <a:pt x="310" y="195"/>
                      </a:cubicBezTo>
                      <a:cubicBezTo>
                        <a:pt x="310" y="176"/>
                        <a:pt x="328" y="195"/>
                        <a:pt x="328" y="151"/>
                      </a:cubicBezTo>
                      <a:cubicBezTo>
                        <a:pt x="328" y="132"/>
                        <a:pt x="319" y="132"/>
                        <a:pt x="319" y="132"/>
                      </a:cubicBezTo>
                      <a:cubicBezTo>
                        <a:pt x="319" y="132"/>
                        <a:pt x="328" y="106"/>
                        <a:pt x="328" y="88"/>
                      </a:cubicBezTo>
                      <a:cubicBezTo>
                        <a:pt x="328" y="61"/>
                        <a:pt x="319" y="0"/>
                        <a:pt x="230" y="0"/>
                      </a:cubicBezTo>
                      <a:cubicBezTo>
                        <a:pt x="141" y="0"/>
                        <a:pt x="132" y="61"/>
                        <a:pt x="132" y="88"/>
                      </a:cubicBezTo>
                      <a:cubicBezTo>
                        <a:pt x="132" y="106"/>
                        <a:pt x="141" y="132"/>
                        <a:pt x="141" y="132"/>
                      </a:cubicBezTo>
                      <a:cubicBezTo>
                        <a:pt x="141" y="132"/>
                        <a:pt x="132" y="132"/>
                        <a:pt x="132" y="151"/>
                      </a:cubicBezTo>
                      <a:cubicBezTo>
                        <a:pt x="132" y="195"/>
                        <a:pt x="150" y="176"/>
                        <a:pt x="150" y="195"/>
                      </a:cubicBezTo>
                      <a:cubicBezTo>
                        <a:pt x="159" y="239"/>
                        <a:pt x="177" y="230"/>
                        <a:pt x="177" y="248"/>
                      </a:cubicBezTo>
                      <a:cubicBezTo>
                        <a:pt x="177" y="292"/>
                        <a:pt x="159" y="310"/>
                        <a:pt x="97" y="336"/>
                      </a:cubicBezTo>
                      <a:cubicBezTo>
                        <a:pt x="35" y="354"/>
                        <a:pt x="0" y="380"/>
                        <a:pt x="0" y="398"/>
                      </a:cubicBezTo>
                      <a:cubicBezTo>
                        <a:pt x="0" y="407"/>
                        <a:pt x="0" y="442"/>
                        <a:pt x="0" y="442"/>
                      </a:cubicBezTo>
                      <a:cubicBezTo>
                        <a:pt x="230" y="442"/>
                        <a:pt x="230" y="442"/>
                        <a:pt x="230" y="442"/>
                      </a:cubicBezTo>
                      <a:cubicBezTo>
                        <a:pt x="460" y="442"/>
                        <a:pt x="460" y="442"/>
                        <a:pt x="460" y="442"/>
                      </a:cubicBezTo>
                      <a:cubicBezTo>
                        <a:pt x="460" y="442"/>
                        <a:pt x="460" y="407"/>
                        <a:pt x="460" y="398"/>
                      </a:cubicBezTo>
                      <a:cubicBezTo>
                        <a:pt x="460" y="380"/>
                        <a:pt x="425" y="354"/>
                        <a:pt x="363" y="336"/>
                      </a:cubicBezTo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118" name="组合 59"/>
            <p:cNvGrpSpPr/>
            <p:nvPr/>
          </p:nvGrpSpPr>
          <p:grpSpPr>
            <a:xfrm>
              <a:off x="6366998" y="2055988"/>
              <a:ext cx="4598775" cy="768032"/>
              <a:chOff x="4775248" y="1541991"/>
              <a:chExt cx="3449081" cy="576024"/>
            </a:xfrm>
          </p:grpSpPr>
          <p:grpSp>
            <p:nvGrpSpPr>
              <p:cNvPr id="126" name="Group 1"/>
              <p:cNvGrpSpPr/>
              <p:nvPr/>
            </p:nvGrpSpPr>
            <p:grpSpPr>
              <a:xfrm>
                <a:off x="5348893" y="1565199"/>
                <a:ext cx="2875436" cy="552816"/>
                <a:chOff x="7150697" y="2166020"/>
                <a:chExt cx="3833915" cy="737088"/>
              </a:xfrm>
            </p:grpSpPr>
            <p:sp>
              <p:nvSpPr>
                <p:cNvPr id="130" name="Rectangle 9"/>
                <p:cNvSpPr/>
                <p:nvPr/>
              </p:nvSpPr>
              <p:spPr>
                <a:xfrm>
                  <a:off x="7150697" y="2166020"/>
                  <a:ext cx="1529613" cy="372391"/>
                </a:xfrm>
                <a:prstGeom prst="rect">
                  <a:avLst/>
                </a:prstGeom>
              </p:spPr>
              <p:txBody>
                <a:bodyPr wrap="non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跨領域美感創課方案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31" name="TextBox 10"/>
                <p:cNvSpPr txBox="1"/>
                <p:nvPr/>
              </p:nvSpPr>
              <p:spPr>
                <a:xfrm>
                  <a:off x="7150697" y="2538411"/>
                  <a:ext cx="3833915" cy="364697"/>
                </a:xfrm>
                <a:prstGeom prst="rect">
                  <a:avLst/>
                </a:prstGeom>
                <a:noFill/>
              </p:spPr>
              <p:txBody>
                <a:bodyPr wrap="squar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6B727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一學期至少</a:t>
                  </a: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6B727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3</a:t>
                  </a:r>
                  <a:r>
                    <a:rPr kumimoji="0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A6B727"/>
                      </a:solidFill>
                      <a:effectLst/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節課</a:t>
                  </a: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A6B727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7" name="Group 95"/>
              <p:cNvGrpSpPr/>
              <p:nvPr/>
            </p:nvGrpSpPr>
            <p:grpSpPr>
              <a:xfrm>
                <a:off x="4775248" y="1541991"/>
                <a:ext cx="573645" cy="573795"/>
                <a:chOff x="6373382" y="2169288"/>
                <a:chExt cx="764860" cy="765060"/>
              </a:xfrm>
            </p:grpSpPr>
            <p:sp>
              <p:nvSpPr>
                <p:cNvPr id="128" name="Oval 3"/>
                <p:cNvSpPr/>
                <p:nvPr/>
              </p:nvSpPr>
              <p:spPr bwMode="auto">
                <a:xfrm>
                  <a:off x="6373382" y="2169288"/>
                  <a:ext cx="764860" cy="765060"/>
                </a:xfrm>
                <a:prstGeom prst="ellipse">
                  <a:avLst/>
                </a:prstGeom>
                <a:solidFill>
                  <a:srgbClr val="A6B727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29" name="Freeform: Shape 17"/>
                <p:cNvSpPr>
                  <a:spLocks/>
                </p:cNvSpPr>
                <p:nvPr/>
              </p:nvSpPr>
              <p:spPr bwMode="auto">
                <a:xfrm>
                  <a:off x="6548708" y="2385035"/>
                  <a:ext cx="414209" cy="333566"/>
                </a:xfrm>
                <a:custGeom>
                  <a:avLst/>
                  <a:gdLst>
                    <a:gd name="T0" fmla="*/ 169 w 497"/>
                    <a:gd name="T1" fmla="*/ 196 h 400"/>
                    <a:gd name="T2" fmla="*/ 169 w 497"/>
                    <a:gd name="T3" fmla="*/ 196 h 400"/>
                    <a:gd name="T4" fmla="*/ 248 w 497"/>
                    <a:gd name="T5" fmla="*/ 275 h 400"/>
                    <a:gd name="T6" fmla="*/ 328 w 497"/>
                    <a:gd name="T7" fmla="*/ 196 h 400"/>
                    <a:gd name="T8" fmla="*/ 248 w 497"/>
                    <a:gd name="T9" fmla="*/ 116 h 400"/>
                    <a:gd name="T10" fmla="*/ 169 w 497"/>
                    <a:gd name="T11" fmla="*/ 196 h 400"/>
                    <a:gd name="T12" fmla="*/ 116 w 497"/>
                    <a:gd name="T13" fmla="*/ 169 h 400"/>
                    <a:gd name="T14" fmla="*/ 116 w 497"/>
                    <a:gd name="T15" fmla="*/ 169 h 400"/>
                    <a:gd name="T16" fmla="*/ 248 w 497"/>
                    <a:gd name="T17" fmla="*/ 63 h 400"/>
                    <a:gd name="T18" fmla="*/ 345 w 497"/>
                    <a:gd name="T19" fmla="*/ 98 h 400"/>
                    <a:gd name="T20" fmla="*/ 390 w 497"/>
                    <a:gd name="T21" fmla="*/ 98 h 400"/>
                    <a:gd name="T22" fmla="*/ 390 w 497"/>
                    <a:gd name="T23" fmla="*/ 54 h 400"/>
                    <a:gd name="T24" fmla="*/ 248 w 497"/>
                    <a:gd name="T25" fmla="*/ 0 h 400"/>
                    <a:gd name="T26" fmla="*/ 62 w 497"/>
                    <a:gd name="T27" fmla="*/ 143 h 400"/>
                    <a:gd name="T28" fmla="*/ 0 w 497"/>
                    <a:gd name="T29" fmla="*/ 143 h 400"/>
                    <a:gd name="T30" fmla="*/ 0 w 497"/>
                    <a:gd name="T31" fmla="*/ 196 h 400"/>
                    <a:gd name="T32" fmla="*/ 80 w 497"/>
                    <a:gd name="T33" fmla="*/ 196 h 400"/>
                    <a:gd name="T34" fmla="*/ 116 w 497"/>
                    <a:gd name="T35" fmla="*/ 169 h 400"/>
                    <a:gd name="T36" fmla="*/ 416 w 497"/>
                    <a:gd name="T37" fmla="*/ 196 h 400"/>
                    <a:gd name="T38" fmla="*/ 416 w 497"/>
                    <a:gd name="T39" fmla="*/ 196 h 400"/>
                    <a:gd name="T40" fmla="*/ 381 w 497"/>
                    <a:gd name="T41" fmla="*/ 231 h 400"/>
                    <a:gd name="T42" fmla="*/ 248 w 497"/>
                    <a:gd name="T43" fmla="*/ 337 h 400"/>
                    <a:gd name="T44" fmla="*/ 151 w 497"/>
                    <a:gd name="T45" fmla="*/ 293 h 400"/>
                    <a:gd name="T46" fmla="*/ 107 w 497"/>
                    <a:gd name="T47" fmla="*/ 293 h 400"/>
                    <a:gd name="T48" fmla="*/ 107 w 497"/>
                    <a:gd name="T49" fmla="*/ 337 h 400"/>
                    <a:gd name="T50" fmla="*/ 248 w 497"/>
                    <a:gd name="T51" fmla="*/ 399 h 400"/>
                    <a:gd name="T52" fmla="*/ 435 w 497"/>
                    <a:gd name="T53" fmla="*/ 257 h 400"/>
                    <a:gd name="T54" fmla="*/ 496 w 497"/>
                    <a:gd name="T55" fmla="*/ 257 h 400"/>
                    <a:gd name="T56" fmla="*/ 496 w 497"/>
                    <a:gd name="T57" fmla="*/ 196 h 400"/>
                    <a:gd name="T58" fmla="*/ 416 w 497"/>
                    <a:gd name="T59" fmla="*/ 196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497" h="400">
                      <a:moveTo>
                        <a:pt x="169" y="196"/>
                      </a:moveTo>
                      <a:lnTo>
                        <a:pt x="169" y="196"/>
                      </a:lnTo>
                      <a:cubicBezTo>
                        <a:pt x="169" y="240"/>
                        <a:pt x="204" y="275"/>
                        <a:pt x="248" y="275"/>
                      </a:cubicBezTo>
                      <a:cubicBezTo>
                        <a:pt x="292" y="275"/>
                        <a:pt x="328" y="240"/>
                        <a:pt x="328" y="196"/>
                      </a:cubicBezTo>
                      <a:cubicBezTo>
                        <a:pt x="328" y="151"/>
                        <a:pt x="292" y="116"/>
                        <a:pt x="248" y="116"/>
                      </a:cubicBezTo>
                      <a:cubicBezTo>
                        <a:pt x="204" y="116"/>
                        <a:pt x="169" y="151"/>
                        <a:pt x="169" y="196"/>
                      </a:cubicBezTo>
                      <a:close/>
                      <a:moveTo>
                        <a:pt x="116" y="169"/>
                      </a:moveTo>
                      <a:lnTo>
                        <a:pt x="116" y="169"/>
                      </a:lnTo>
                      <a:cubicBezTo>
                        <a:pt x="124" y="107"/>
                        <a:pt x="186" y="63"/>
                        <a:pt x="248" y="63"/>
                      </a:cubicBezTo>
                      <a:cubicBezTo>
                        <a:pt x="284" y="63"/>
                        <a:pt x="319" y="71"/>
                        <a:pt x="345" y="98"/>
                      </a:cubicBezTo>
                      <a:cubicBezTo>
                        <a:pt x="354" y="107"/>
                        <a:pt x="381" y="107"/>
                        <a:pt x="390" y="98"/>
                      </a:cubicBezTo>
                      <a:cubicBezTo>
                        <a:pt x="399" y="89"/>
                        <a:pt x="399" y="71"/>
                        <a:pt x="390" y="54"/>
                      </a:cubicBezTo>
                      <a:cubicBezTo>
                        <a:pt x="354" y="18"/>
                        <a:pt x="301" y="0"/>
                        <a:pt x="248" y="0"/>
                      </a:cubicBezTo>
                      <a:cubicBezTo>
                        <a:pt x="160" y="0"/>
                        <a:pt x="80" y="54"/>
                        <a:pt x="62" y="143"/>
                      </a:cubicBezTo>
                      <a:cubicBezTo>
                        <a:pt x="0" y="143"/>
                        <a:pt x="0" y="143"/>
                        <a:pt x="0" y="143"/>
                      </a:cubicBezTo>
                      <a:cubicBezTo>
                        <a:pt x="0" y="196"/>
                        <a:pt x="0" y="196"/>
                        <a:pt x="0" y="196"/>
                      </a:cubicBezTo>
                      <a:cubicBezTo>
                        <a:pt x="80" y="196"/>
                        <a:pt x="80" y="196"/>
                        <a:pt x="80" y="196"/>
                      </a:cubicBezTo>
                      <a:cubicBezTo>
                        <a:pt x="107" y="196"/>
                        <a:pt x="107" y="178"/>
                        <a:pt x="116" y="169"/>
                      </a:cubicBezTo>
                      <a:close/>
                      <a:moveTo>
                        <a:pt x="416" y="196"/>
                      </a:moveTo>
                      <a:lnTo>
                        <a:pt x="416" y="196"/>
                      </a:lnTo>
                      <a:cubicBezTo>
                        <a:pt x="390" y="196"/>
                        <a:pt x="390" y="222"/>
                        <a:pt x="381" y="231"/>
                      </a:cubicBezTo>
                      <a:cubicBezTo>
                        <a:pt x="372" y="293"/>
                        <a:pt x="319" y="337"/>
                        <a:pt x="248" y="337"/>
                      </a:cubicBezTo>
                      <a:cubicBezTo>
                        <a:pt x="213" y="337"/>
                        <a:pt x="177" y="319"/>
                        <a:pt x="151" y="293"/>
                      </a:cubicBezTo>
                      <a:cubicBezTo>
                        <a:pt x="142" y="284"/>
                        <a:pt x="116" y="284"/>
                        <a:pt x="107" y="293"/>
                      </a:cubicBezTo>
                      <a:cubicBezTo>
                        <a:pt x="97" y="310"/>
                        <a:pt x="97" y="328"/>
                        <a:pt x="107" y="337"/>
                      </a:cubicBezTo>
                      <a:cubicBezTo>
                        <a:pt x="142" y="373"/>
                        <a:pt x="195" y="399"/>
                        <a:pt x="248" y="399"/>
                      </a:cubicBezTo>
                      <a:cubicBezTo>
                        <a:pt x="337" y="399"/>
                        <a:pt x="416" y="337"/>
                        <a:pt x="435" y="257"/>
                      </a:cubicBezTo>
                      <a:cubicBezTo>
                        <a:pt x="496" y="257"/>
                        <a:pt x="496" y="257"/>
                        <a:pt x="496" y="257"/>
                      </a:cubicBezTo>
                      <a:cubicBezTo>
                        <a:pt x="496" y="196"/>
                        <a:pt x="496" y="196"/>
                        <a:pt x="496" y="196"/>
                      </a:cubicBezTo>
                      <a:lnTo>
                        <a:pt x="416" y="196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</p:grpSp>
        <p:grpSp>
          <p:nvGrpSpPr>
            <p:cNvPr id="119" name="组合 60"/>
            <p:cNvGrpSpPr/>
            <p:nvPr/>
          </p:nvGrpSpPr>
          <p:grpSpPr>
            <a:xfrm>
              <a:off x="6366998" y="2984373"/>
              <a:ext cx="6187656" cy="776092"/>
              <a:chOff x="4775248" y="2238279"/>
              <a:chExt cx="4640742" cy="582069"/>
            </a:xfrm>
          </p:grpSpPr>
          <p:grpSp>
            <p:nvGrpSpPr>
              <p:cNvPr id="120" name="Group 92"/>
              <p:cNvGrpSpPr/>
              <p:nvPr/>
            </p:nvGrpSpPr>
            <p:grpSpPr>
              <a:xfrm>
                <a:off x="5348893" y="2267532"/>
                <a:ext cx="4067097" cy="552816"/>
                <a:chOff x="7150697" y="3043003"/>
                <a:chExt cx="5422796" cy="737088"/>
              </a:xfrm>
            </p:grpSpPr>
            <p:sp>
              <p:nvSpPr>
                <p:cNvPr id="124" name="Rectangle 11"/>
                <p:cNvSpPr/>
                <p:nvPr/>
              </p:nvSpPr>
              <p:spPr>
                <a:xfrm>
                  <a:off x="7150697" y="3043003"/>
                  <a:ext cx="1529613" cy="372391"/>
                </a:xfrm>
                <a:prstGeom prst="rect">
                  <a:avLst/>
                </a:prstGeom>
              </p:spPr>
              <p:txBody>
                <a:bodyPr wrap="non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2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white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線上活動紀錄表</a:t>
                  </a:r>
                  <a:endParaRPr kumimoji="0" lang="zh-CN" altLang="en-US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25" name="TextBox 12"/>
                <p:cNvSpPr txBox="1"/>
                <p:nvPr/>
              </p:nvSpPr>
              <p:spPr>
                <a:xfrm>
                  <a:off x="7150697" y="3415394"/>
                  <a:ext cx="5422796" cy="364697"/>
                </a:xfrm>
                <a:prstGeom prst="rect">
                  <a:avLst/>
                </a:prstGeom>
                <a:noFill/>
              </p:spPr>
              <p:txBody>
                <a:bodyPr wrap="square" lIns="146280" tIns="73140" rIns="146280" bIns="7314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定期填報資訊</a:t>
                  </a:r>
                  <a:r>
                    <a:rPr kumimoji="0" lang="en-US" altLang="zh-TW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(</a:t>
                  </a:r>
                  <a:r>
                    <a:rPr kumimoji="0" lang="zh-TW" altLang="en-US" sz="1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CCFFFF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uLnTx/>
                      <a:uFillTx/>
                      <a:latin typeface="微軟正黑體" panose="020B0604030504040204" pitchFamily="34" charset="-120"/>
                      <a:ea typeface="微軟正黑體" panose="020B0604030504040204" pitchFamily="34" charset="-120"/>
                      <a:cs typeface="+mn-ea"/>
                      <a:sym typeface="微软雅黑 Light" panose="020B0502040204020203" pitchFamily="34" charset="-122"/>
                    </a:rPr>
                    <a:t>備課／研習／公開觀課／成果發表等）</a:t>
                  </a:r>
                </a:p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TW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CCCCFF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  <a:p>
                  <a:pPr marL="0" marR="0" lvl="0" indent="0" defTabSz="914400" eaLnBrk="1" fontAlgn="auto" latinLnBrk="0" hangingPunct="1">
                    <a:lnSpc>
                      <a:spcPct val="12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18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966481"/>
                    </a:solidFill>
                    <a:effectLst/>
                    <a:uLnTx/>
                    <a:uFillTx/>
                    <a:latin typeface="微軟正黑體" panose="020B0604030504040204" pitchFamily="34" charset="-120"/>
                    <a:ea typeface="微軟正黑體" panose="020B0604030504040204" pitchFamily="34" charset="-120"/>
                    <a:cs typeface="+mn-ea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21" name="Group 96"/>
              <p:cNvGrpSpPr/>
              <p:nvPr/>
            </p:nvGrpSpPr>
            <p:grpSpPr>
              <a:xfrm>
                <a:off x="4775248" y="2238279"/>
                <a:ext cx="573645" cy="573795"/>
                <a:chOff x="6377202" y="3049115"/>
                <a:chExt cx="764860" cy="765060"/>
              </a:xfrm>
            </p:grpSpPr>
            <p:sp>
              <p:nvSpPr>
                <p:cNvPr id="122" name="Oval 7"/>
                <p:cNvSpPr/>
                <p:nvPr/>
              </p:nvSpPr>
              <p:spPr bwMode="auto">
                <a:xfrm>
                  <a:off x="6377202" y="3049115"/>
                  <a:ext cx="764860" cy="765060"/>
                </a:xfrm>
                <a:prstGeom prst="ellipse">
                  <a:avLst/>
                </a:prstGeom>
                <a:solidFill>
                  <a:srgbClr val="418AB3"/>
                </a:solidFill>
                <a:ln w="635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23" name="Freeform: Shape 18"/>
                <p:cNvSpPr>
                  <a:spLocks/>
                </p:cNvSpPr>
                <p:nvPr/>
              </p:nvSpPr>
              <p:spPr bwMode="auto">
                <a:xfrm>
                  <a:off x="6593915" y="3298192"/>
                  <a:ext cx="331434" cy="266907"/>
                </a:xfrm>
                <a:custGeom>
                  <a:avLst/>
                  <a:gdLst>
                    <a:gd name="T0" fmla="*/ 443 w 497"/>
                    <a:gd name="T1" fmla="*/ 0 h 400"/>
                    <a:gd name="T2" fmla="*/ 443 w 497"/>
                    <a:gd name="T3" fmla="*/ 0 h 400"/>
                    <a:gd name="T4" fmla="*/ 53 w 497"/>
                    <a:gd name="T5" fmla="*/ 0 h 400"/>
                    <a:gd name="T6" fmla="*/ 0 w 497"/>
                    <a:gd name="T7" fmla="*/ 44 h 400"/>
                    <a:gd name="T8" fmla="*/ 0 w 497"/>
                    <a:gd name="T9" fmla="*/ 346 h 400"/>
                    <a:gd name="T10" fmla="*/ 53 w 497"/>
                    <a:gd name="T11" fmla="*/ 399 h 400"/>
                    <a:gd name="T12" fmla="*/ 443 w 497"/>
                    <a:gd name="T13" fmla="*/ 399 h 400"/>
                    <a:gd name="T14" fmla="*/ 496 w 497"/>
                    <a:gd name="T15" fmla="*/ 346 h 400"/>
                    <a:gd name="T16" fmla="*/ 496 w 497"/>
                    <a:gd name="T17" fmla="*/ 44 h 400"/>
                    <a:gd name="T18" fmla="*/ 443 w 497"/>
                    <a:gd name="T19" fmla="*/ 0 h 400"/>
                    <a:gd name="T20" fmla="*/ 443 w 497"/>
                    <a:gd name="T21" fmla="*/ 346 h 400"/>
                    <a:gd name="T22" fmla="*/ 443 w 497"/>
                    <a:gd name="T23" fmla="*/ 346 h 400"/>
                    <a:gd name="T24" fmla="*/ 53 w 497"/>
                    <a:gd name="T25" fmla="*/ 346 h 400"/>
                    <a:gd name="T26" fmla="*/ 53 w 497"/>
                    <a:gd name="T27" fmla="*/ 44 h 400"/>
                    <a:gd name="T28" fmla="*/ 443 w 497"/>
                    <a:gd name="T29" fmla="*/ 44 h 400"/>
                    <a:gd name="T30" fmla="*/ 443 w 497"/>
                    <a:gd name="T31" fmla="*/ 346 h 400"/>
                    <a:gd name="T32" fmla="*/ 222 w 497"/>
                    <a:gd name="T33" fmla="*/ 249 h 400"/>
                    <a:gd name="T34" fmla="*/ 222 w 497"/>
                    <a:gd name="T35" fmla="*/ 249 h 400"/>
                    <a:gd name="T36" fmla="*/ 97 w 497"/>
                    <a:gd name="T37" fmla="*/ 249 h 400"/>
                    <a:gd name="T38" fmla="*/ 97 w 497"/>
                    <a:gd name="T39" fmla="*/ 293 h 400"/>
                    <a:gd name="T40" fmla="*/ 222 w 497"/>
                    <a:gd name="T41" fmla="*/ 293 h 400"/>
                    <a:gd name="T42" fmla="*/ 222 w 497"/>
                    <a:gd name="T43" fmla="*/ 249 h 400"/>
                    <a:gd name="T44" fmla="*/ 222 w 497"/>
                    <a:gd name="T45" fmla="*/ 178 h 400"/>
                    <a:gd name="T46" fmla="*/ 222 w 497"/>
                    <a:gd name="T47" fmla="*/ 178 h 400"/>
                    <a:gd name="T48" fmla="*/ 97 w 497"/>
                    <a:gd name="T49" fmla="*/ 178 h 400"/>
                    <a:gd name="T50" fmla="*/ 97 w 497"/>
                    <a:gd name="T51" fmla="*/ 222 h 400"/>
                    <a:gd name="T52" fmla="*/ 222 w 497"/>
                    <a:gd name="T53" fmla="*/ 222 h 400"/>
                    <a:gd name="T54" fmla="*/ 222 w 497"/>
                    <a:gd name="T55" fmla="*/ 178 h 400"/>
                    <a:gd name="T56" fmla="*/ 222 w 497"/>
                    <a:gd name="T57" fmla="*/ 98 h 400"/>
                    <a:gd name="T58" fmla="*/ 222 w 497"/>
                    <a:gd name="T59" fmla="*/ 98 h 400"/>
                    <a:gd name="T60" fmla="*/ 97 w 497"/>
                    <a:gd name="T61" fmla="*/ 98 h 400"/>
                    <a:gd name="T62" fmla="*/ 97 w 497"/>
                    <a:gd name="T63" fmla="*/ 143 h 400"/>
                    <a:gd name="T64" fmla="*/ 222 w 497"/>
                    <a:gd name="T65" fmla="*/ 143 h 400"/>
                    <a:gd name="T66" fmla="*/ 222 w 497"/>
                    <a:gd name="T67" fmla="*/ 98 h 400"/>
                    <a:gd name="T68" fmla="*/ 389 w 497"/>
                    <a:gd name="T69" fmla="*/ 257 h 400"/>
                    <a:gd name="T70" fmla="*/ 389 w 497"/>
                    <a:gd name="T71" fmla="*/ 257 h 400"/>
                    <a:gd name="T72" fmla="*/ 354 w 497"/>
                    <a:gd name="T73" fmla="*/ 231 h 400"/>
                    <a:gd name="T74" fmla="*/ 381 w 497"/>
                    <a:gd name="T75" fmla="*/ 151 h 400"/>
                    <a:gd name="T76" fmla="*/ 336 w 497"/>
                    <a:gd name="T77" fmla="*/ 98 h 400"/>
                    <a:gd name="T78" fmla="*/ 292 w 497"/>
                    <a:gd name="T79" fmla="*/ 151 h 400"/>
                    <a:gd name="T80" fmla="*/ 319 w 497"/>
                    <a:gd name="T81" fmla="*/ 231 h 400"/>
                    <a:gd name="T82" fmla="*/ 275 w 497"/>
                    <a:gd name="T83" fmla="*/ 257 h 400"/>
                    <a:gd name="T84" fmla="*/ 275 w 497"/>
                    <a:gd name="T85" fmla="*/ 293 h 400"/>
                    <a:gd name="T86" fmla="*/ 398 w 497"/>
                    <a:gd name="T87" fmla="*/ 293 h 400"/>
                    <a:gd name="T88" fmla="*/ 389 w 497"/>
                    <a:gd name="T89" fmla="*/ 257 h 4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</a:cxnLst>
                  <a:rect l="0" t="0" r="r" b="b"/>
                  <a:pathLst>
                    <a:path w="497" h="400">
                      <a:moveTo>
                        <a:pt x="443" y="0"/>
                      </a:moveTo>
                      <a:lnTo>
                        <a:pt x="443" y="0"/>
                      </a:lnTo>
                      <a:cubicBezTo>
                        <a:pt x="53" y="0"/>
                        <a:pt x="53" y="0"/>
                        <a:pt x="53" y="0"/>
                      </a:cubicBezTo>
                      <a:cubicBezTo>
                        <a:pt x="17" y="0"/>
                        <a:pt x="0" y="18"/>
                        <a:pt x="0" y="44"/>
                      </a:cubicBezTo>
                      <a:cubicBezTo>
                        <a:pt x="0" y="346"/>
                        <a:pt x="0" y="346"/>
                        <a:pt x="0" y="346"/>
                      </a:cubicBezTo>
                      <a:cubicBezTo>
                        <a:pt x="0" y="373"/>
                        <a:pt x="17" y="399"/>
                        <a:pt x="53" y="399"/>
                      </a:cubicBezTo>
                      <a:cubicBezTo>
                        <a:pt x="443" y="399"/>
                        <a:pt x="443" y="399"/>
                        <a:pt x="443" y="399"/>
                      </a:cubicBezTo>
                      <a:cubicBezTo>
                        <a:pt x="470" y="399"/>
                        <a:pt x="496" y="373"/>
                        <a:pt x="496" y="346"/>
                      </a:cubicBezTo>
                      <a:cubicBezTo>
                        <a:pt x="496" y="44"/>
                        <a:pt x="496" y="44"/>
                        <a:pt x="496" y="44"/>
                      </a:cubicBezTo>
                      <a:cubicBezTo>
                        <a:pt x="496" y="18"/>
                        <a:pt x="470" y="0"/>
                        <a:pt x="443" y="0"/>
                      </a:cubicBezTo>
                      <a:close/>
                      <a:moveTo>
                        <a:pt x="443" y="346"/>
                      </a:moveTo>
                      <a:lnTo>
                        <a:pt x="443" y="346"/>
                      </a:lnTo>
                      <a:cubicBezTo>
                        <a:pt x="53" y="346"/>
                        <a:pt x="53" y="346"/>
                        <a:pt x="53" y="346"/>
                      </a:cubicBezTo>
                      <a:cubicBezTo>
                        <a:pt x="53" y="44"/>
                        <a:pt x="53" y="44"/>
                        <a:pt x="53" y="44"/>
                      </a:cubicBezTo>
                      <a:cubicBezTo>
                        <a:pt x="443" y="44"/>
                        <a:pt x="443" y="44"/>
                        <a:pt x="443" y="44"/>
                      </a:cubicBezTo>
                      <a:lnTo>
                        <a:pt x="443" y="346"/>
                      </a:lnTo>
                      <a:close/>
                      <a:moveTo>
                        <a:pt x="222" y="249"/>
                      </a:moveTo>
                      <a:lnTo>
                        <a:pt x="222" y="249"/>
                      </a:lnTo>
                      <a:cubicBezTo>
                        <a:pt x="97" y="249"/>
                        <a:pt x="97" y="249"/>
                        <a:pt x="97" y="249"/>
                      </a:cubicBezTo>
                      <a:cubicBezTo>
                        <a:pt x="97" y="293"/>
                        <a:pt x="97" y="293"/>
                        <a:pt x="97" y="293"/>
                      </a:cubicBezTo>
                      <a:cubicBezTo>
                        <a:pt x="222" y="293"/>
                        <a:pt x="222" y="293"/>
                        <a:pt x="222" y="293"/>
                      </a:cubicBezTo>
                      <a:lnTo>
                        <a:pt x="222" y="249"/>
                      </a:lnTo>
                      <a:close/>
                      <a:moveTo>
                        <a:pt x="222" y="178"/>
                      </a:moveTo>
                      <a:lnTo>
                        <a:pt x="222" y="178"/>
                      </a:lnTo>
                      <a:cubicBezTo>
                        <a:pt x="97" y="178"/>
                        <a:pt x="97" y="178"/>
                        <a:pt x="97" y="178"/>
                      </a:cubicBezTo>
                      <a:cubicBezTo>
                        <a:pt x="97" y="222"/>
                        <a:pt x="97" y="222"/>
                        <a:pt x="97" y="222"/>
                      </a:cubicBezTo>
                      <a:cubicBezTo>
                        <a:pt x="222" y="222"/>
                        <a:pt x="222" y="222"/>
                        <a:pt x="222" y="222"/>
                      </a:cubicBezTo>
                      <a:lnTo>
                        <a:pt x="222" y="178"/>
                      </a:lnTo>
                      <a:close/>
                      <a:moveTo>
                        <a:pt x="222" y="98"/>
                      </a:moveTo>
                      <a:lnTo>
                        <a:pt x="222" y="98"/>
                      </a:lnTo>
                      <a:cubicBezTo>
                        <a:pt x="97" y="98"/>
                        <a:pt x="97" y="98"/>
                        <a:pt x="97" y="98"/>
                      </a:cubicBezTo>
                      <a:cubicBezTo>
                        <a:pt x="97" y="143"/>
                        <a:pt x="97" y="143"/>
                        <a:pt x="97" y="143"/>
                      </a:cubicBezTo>
                      <a:cubicBezTo>
                        <a:pt x="222" y="143"/>
                        <a:pt x="222" y="143"/>
                        <a:pt x="222" y="143"/>
                      </a:cubicBezTo>
                      <a:lnTo>
                        <a:pt x="222" y="98"/>
                      </a:lnTo>
                      <a:close/>
                      <a:moveTo>
                        <a:pt x="389" y="257"/>
                      </a:moveTo>
                      <a:lnTo>
                        <a:pt x="389" y="257"/>
                      </a:lnTo>
                      <a:cubicBezTo>
                        <a:pt x="389" y="257"/>
                        <a:pt x="354" y="249"/>
                        <a:pt x="354" y="231"/>
                      </a:cubicBezTo>
                      <a:cubicBezTo>
                        <a:pt x="354" y="204"/>
                        <a:pt x="381" y="196"/>
                        <a:pt x="381" y="151"/>
                      </a:cubicBezTo>
                      <a:cubicBezTo>
                        <a:pt x="381" y="125"/>
                        <a:pt x="372" y="98"/>
                        <a:pt x="336" y="98"/>
                      </a:cubicBezTo>
                      <a:cubicBezTo>
                        <a:pt x="301" y="98"/>
                        <a:pt x="292" y="125"/>
                        <a:pt x="292" y="151"/>
                      </a:cubicBezTo>
                      <a:cubicBezTo>
                        <a:pt x="292" y="196"/>
                        <a:pt x="319" y="204"/>
                        <a:pt x="319" y="231"/>
                      </a:cubicBezTo>
                      <a:cubicBezTo>
                        <a:pt x="319" y="249"/>
                        <a:pt x="275" y="257"/>
                        <a:pt x="275" y="257"/>
                      </a:cubicBezTo>
                      <a:lnTo>
                        <a:pt x="275" y="293"/>
                      </a:lnTo>
                      <a:cubicBezTo>
                        <a:pt x="398" y="293"/>
                        <a:pt x="398" y="293"/>
                        <a:pt x="398" y="293"/>
                      </a:cubicBezTo>
                      <a:cubicBezTo>
                        <a:pt x="398" y="293"/>
                        <a:pt x="398" y="257"/>
                        <a:pt x="389" y="257"/>
                      </a:cubicBez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flat">
                      <a:solidFill>
                        <a:srgbClr val="808080"/>
                      </a:solidFill>
                      <a:bevel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rgbClr val="000000">
                            <a:alpha val="74998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>
                        <a:lumMod val="50000"/>
                      </a:prstClr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</p:grpSp>
      </p:grpSp>
      <p:grpSp>
        <p:nvGrpSpPr>
          <p:cNvPr id="144" name="群組 143"/>
          <p:cNvGrpSpPr/>
          <p:nvPr/>
        </p:nvGrpSpPr>
        <p:grpSpPr>
          <a:xfrm>
            <a:off x="763675" y="1851334"/>
            <a:ext cx="4105601" cy="3754870"/>
            <a:chOff x="763675" y="1851334"/>
            <a:chExt cx="4105601" cy="3754870"/>
          </a:xfrm>
        </p:grpSpPr>
        <p:grpSp>
          <p:nvGrpSpPr>
            <p:cNvPr id="145" name="组合 58"/>
            <p:cNvGrpSpPr/>
            <p:nvPr/>
          </p:nvGrpSpPr>
          <p:grpSpPr>
            <a:xfrm>
              <a:off x="763675" y="1851334"/>
              <a:ext cx="4105601" cy="3754870"/>
              <a:chOff x="816500" y="1292090"/>
              <a:chExt cx="3246733" cy="2969372"/>
            </a:xfrm>
          </p:grpSpPr>
          <p:grpSp>
            <p:nvGrpSpPr>
              <p:cNvPr id="147" name="Group 60"/>
              <p:cNvGrpSpPr/>
              <p:nvPr/>
            </p:nvGrpSpPr>
            <p:grpSpPr>
              <a:xfrm>
                <a:off x="1946950" y="1486875"/>
                <a:ext cx="2116283" cy="2774587"/>
                <a:chOff x="12795250" y="366713"/>
                <a:chExt cx="2738438" cy="3589337"/>
              </a:xfrm>
            </p:grpSpPr>
            <p:sp>
              <p:nvSpPr>
                <p:cNvPr id="158" name="Freeform: Shape 61"/>
                <p:cNvSpPr>
                  <a:spLocks/>
                </p:cNvSpPr>
                <p:nvPr/>
              </p:nvSpPr>
              <p:spPr bwMode="auto">
                <a:xfrm>
                  <a:off x="12795250" y="561975"/>
                  <a:ext cx="2687638" cy="3394075"/>
                </a:xfrm>
                <a:custGeom>
                  <a:avLst/>
                  <a:gdLst>
                    <a:gd name="T0" fmla="*/ 9 w 424"/>
                    <a:gd name="T1" fmla="*/ 0 h 536"/>
                    <a:gd name="T2" fmla="*/ 0 w 424"/>
                    <a:gd name="T3" fmla="*/ 25 h 536"/>
                    <a:gd name="T4" fmla="*/ 0 w 424"/>
                    <a:gd name="T5" fmla="*/ 497 h 536"/>
                    <a:gd name="T6" fmla="*/ 39 w 424"/>
                    <a:gd name="T7" fmla="*/ 536 h 536"/>
                    <a:gd name="T8" fmla="*/ 391 w 424"/>
                    <a:gd name="T9" fmla="*/ 536 h 536"/>
                    <a:gd name="T10" fmla="*/ 424 w 424"/>
                    <a:gd name="T11" fmla="*/ 519 h 536"/>
                    <a:gd name="T12" fmla="*/ 393 w 424"/>
                    <a:gd name="T13" fmla="*/ 534 h 536"/>
                    <a:gd name="T14" fmla="*/ 42 w 424"/>
                    <a:gd name="T15" fmla="*/ 534 h 536"/>
                    <a:gd name="T16" fmla="*/ 2 w 424"/>
                    <a:gd name="T17" fmla="*/ 494 h 536"/>
                    <a:gd name="T18" fmla="*/ 2 w 424"/>
                    <a:gd name="T19" fmla="*/ 22 h 536"/>
                    <a:gd name="T20" fmla="*/ 9 w 424"/>
                    <a:gd name="T21" fmla="*/ 0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424" h="536">
                      <a:moveTo>
                        <a:pt x="9" y="0"/>
                      </a:moveTo>
                      <a:cubicBezTo>
                        <a:pt x="3" y="6"/>
                        <a:pt x="0" y="15"/>
                        <a:pt x="0" y="25"/>
                      </a:cubicBezTo>
                      <a:cubicBezTo>
                        <a:pt x="0" y="497"/>
                        <a:pt x="0" y="497"/>
                        <a:pt x="0" y="497"/>
                      </a:cubicBezTo>
                      <a:cubicBezTo>
                        <a:pt x="0" y="519"/>
                        <a:pt x="18" y="536"/>
                        <a:pt x="39" y="536"/>
                      </a:cubicBezTo>
                      <a:cubicBezTo>
                        <a:pt x="391" y="536"/>
                        <a:pt x="391" y="536"/>
                        <a:pt x="391" y="536"/>
                      </a:cubicBezTo>
                      <a:cubicBezTo>
                        <a:pt x="405" y="536"/>
                        <a:pt x="416" y="530"/>
                        <a:pt x="424" y="519"/>
                      </a:cubicBezTo>
                      <a:cubicBezTo>
                        <a:pt x="416" y="528"/>
                        <a:pt x="405" y="534"/>
                        <a:pt x="393" y="534"/>
                      </a:cubicBezTo>
                      <a:cubicBezTo>
                        <a:pt x="42" y="534"/>
                        <a:pt x="42" y="534"/>
                        <a:pt x="42" y="534"/>
                      </a:cubicBezTo>
                      <a:cubicBezTo>
                        <a:pt x="20" y="534"/>
                        <a:pt x="2" y="516"/>
                        <a:pt x="2" y="494"/>
                      </a:cubicBezTo>
                      <a:cubicBezTo>
                        <a:pt x="2" y="22"/>
                        <a:pt x="2" y="22"/>
                        <a:pt x="2" y="22"/>
                      </a:cubicBezTo>
                      <a:cubicBezTo>
                        <a:pt x="2" y="14"/>
                        <a:pt x="5" y="6"/>
                        <a:pt x="9" y="0"/>
                      </a:cubicBezTo>
                    </a:path>
                  </a:pathLst>
                </a:custGeom>
                <a:solidFill>
                  <a:srgbClr val="93959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9" name="Freeform: Shape 62"/>
                <p:cNvSpPr>
                  <a:spLocks/>
                </p:cNvSpPr>
                <p:nvPr/>
              </p:nvSpPr>
              <p:spPr bwMode="auto">
                <a:xfrm>
                  <a:off x="12807950" y="455613"/>
                  <a:ext cx="2725738" cy="3487737"/>
                </a:xfrm>
                <a:custGeom>
                  <a:avLst/>
                  <a:gdLst>
                    <a:gd name="T0" fmla="*/ 430 w 430"/>
                    <a:gd name="T1" fmla="*/ 511 h 551"/>
                    <a:gd name="T2" fmla="*/ 391 w 430"/>
                    <a:gd name="T3" fmla="*/ 551 h 551"/>
                    <a:gd name="T4" fmla="*/ 40 w 430"/>
                    <a:gd name="T5" fmla="*/ 551 h 551"/>
                    <a:gd name="T6" fmla="*/ 0 w 430"/>
                    <a:gd name="T7" fmla="*/ 511 h 551"/>
                    <a:gd name="T8" fmla="*/ 0 w 430"/>
                    <a:gd name="T9" fmla="*/ 39 h 551"/>
                    <a:gd name="T10" fmla="*/ 40 w 430"/>
                    <a:gd name="T11" fmla="*/ 0 h 551"/>
                    <a:gd name="T12" fmla="*/ 391 w 430"/>
                    <a:gd name="T13" fmla="*/ 0 h 551"/>
                    <a:gd name="T14" fmla="*/ 430 w 430"/>
                    <a:gd name="T15" fmla="*/ 39 h 551"/>
                    <a:gd name="T16" fmla="*/ 430 w 430"/>
                    <a:gd name="T17" fmla="*/ 511 h 5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430" h="551">
                      <a:moveTo>
                        <a:pt x="430" y="511"/>
                      </a:moveTo>
                      <a:cubicBezTo>
                        <a:pt x="430" y="533"/>
                        <a:pt x="413" y="551"/>
                        <a:pt x="391" y="551"/>
                      </a:cubicBezTo>
                      <a:cubicBezTo>
                        <a:pt x="40" y="551"/>
                        <a:pt x="40" y="551"/>
                        <a:pt x="40" y="551"/>
                      </a:cubicBezTo>
                      <a:cubicBezTo>
                        <a:pt x="18" y="551"/>
                        <a:pt x="0" y="533"/>
                        <a:pt x="0" y="511"/>
                      </a:cubicBezTo>
                      <a:cubicBezTo>
                        <a:pt x="0" y="39"/>
                        <a:pt x="0" y="39"/>
                        <a:pt x="0" y="39"/>
                      </a:cubicBezTo>
                      <a:cubicBezTo>
                        <a:pt x="0" y="17"/>
                        <a:pt x="18" y="0"/>
                        <a:pt x="40" y="0"/>
                      </a:cubicBezTo>
                      <a:cubicBezTo>
                        <a:pt x="391" y="0"/>
                        <a:pt x="391" y="0"/>
                        <a:pt x="391" y="0"/>
                      </a:cubicBezTo>
                      <a:cubicBezTo>
                        <a:pt x="413" y="0"/>
                        <a:pt x="430" y="17"/>
                        <a:pt x="430" y="39"/>
                      </a:cubicBezTo>
                      <a:cubicBezTo>
                        <a:pt x="430" y="511"/>
                        <a:pt x="430" y="511"/>
                        <a:pt x="430" y="511"/>
                      </a:cubicBezTo>
                    </a:path>
                  </a:pathLst>
                </a:custGeom>
                <a:solidFill>
                  <a:srgbClr val="5E5E5E">
                    <a:lumMod val="20000"/>
                    <a:lumOff val="8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0" name="Freeform: Shape 64"/>
                <p:cNvSpPr>
                  <a:spLocks/>
                </p:cNvSpPr>
                <p:nvPr/>
              </p:nvSpPr>
              <p:spPr bwMode="auto">
                <a:xfrm>
                  <a:off x="12934950" y="657225"/>
                  <a:ext cx="2459038" cy="3133725"/>
                </a:xfrm>
                <a:custGeom>
                  <a:avLst/>
                  <a:gdLst>
                    <a:gd name="T0" fmla="*/ 1549 w 1549"/>
                    <a:gd name="T1" fmla="*/ 0 h 1974"/>
                    <a:gd name="T2" fmla="*/ 1541 w 1549"/>
                    <a:gd name="T3" fmla="*/ 0 h 1974"/>
                    <a:gd name="T4" fmla="*/ 1541 w 1549"/>
                    <a:gd name="T5" fmla="*/ 1962 h 1974"/>
                    <a:gd name="T6" fmla="*/ 355 w 1549"/>
                    <a:gd name="T7" fmla="*/ 1962 h 1974"/>
                    <a:gd name="T8" fmla="*/ 0 w 1549"/>
                    <a:gd name="T9" fmla="*/ 1619 h 1974"/>
                    <a:gd name="T10" fmla="*/ 0 w 1549"/>
                    <a:gd name="T11" fmla="*/ 1619 h 1974"/>
                    <a:gd name="T12" fmla="*/ 363 w 1549"/>
                    <a:gd name="T13" fmla="*/ 1974 h 1974"/>
                    <a:gd name="T14" fmla="*/ 1549 w 1549"/>
                    <a:gd name="T15" fmla="*/ 1974 h 1974"/>
                    <a:gd name="T16" fmla="*/ 1549 w 1549"/>
                    <a:gd name="T17" fmla="*/ 0 h 19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549" h="1974">
                      <a:moveTo>
                        <a:pt x="1549" y="0"/>
                      </a:moveTo>
                      <a:lnTo>
                        <a:pt x="1541" y="0"/>
                      </a:lnTo>
                      <a:lnTo>
                        <a:pt x="1541" y="1962"/>
                      </a:lnTo>
                      <a:lnTo>
                        <a:pt x="355" y="1962"/>
                      </a:lnTo>
                      <a:lnTo>
                        <a:pt x="0" y="1619"/>
                      </a:lnTo>
                      <a:lnTo>
                        <a:pt x="0" y="1619"/>
                      </a:lnTo>
                      <a:lnTo>
                        <a:pt x="363" y="1974"/>
                      </a:lnTo>
                      <a:lnTo>
                        <a:pt x="1549" y="1974"/>
                      </a:lnTo>
                      <a:lnTo>
                        <a:pt x="1549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1" name="Freeform: Shape 65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2" name="Freeform: Shape 66"/>
                <p:cNvSpPr>
                  <a:spLocks/>
                </p:cNvSpPr>
                <p:nvPr/>
              </p:nvSpPr>
              <p:spPr bwMode="auto">
                <a:xfrm>
                  <a:off x="12915900" y="644525"/>
                  <a:ext cx="2465388" cy="3127375"/>
                </a:xfrm>
                <a:custGeom>
                  <a:avLst/>
                  <a:gdLst>
                    <a:gd name="T0" fmla="*/ 367 w 1553"/>
                    <a:gd name="T1" fmla="*/ 1970 h 1970"/>
                    <a:gd name="T2" fmla="*/ 1553 w 1553"/>
                    <a:gd name="T3" fmla="*/ 1970 h 1970"/>
                    <a:gd name="T4" fmla="*/ 1553 w 1553"/>
                    <a:gd name="T5" fmla="*/ 0 h 1970"/>
                    <a:gd name="T6" fmla="*/ 0 w 1553"/>
                    <a:gd name="T7" fmla="*/ 0 h 1970"/>
                    <a:gd name="T8" fmla="*/ 0 w 1553"/>
                    <a:gd name="T9" fmla="*/ 1619 h 1970"/>
                    <a:gd name="T10" fmla="*/ 367 w 1553"/>
                    <a:gd name="T11" fmla="*/ 1970 h 19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553" h="1970">
                      <a:moveTo>
                        <a:pt x="367" y="1970"/>
                      </a:moveTo>
                      <a:lnTo>
                        <a:pt x="1553" y="1970"/>
                      </a:lnTo>
                      <a:lnTo>
                        <a:pt x="1553" y="0"/>
                      </a:lnTo>
                      <a:lnTo>
                        <a:pt x="0" y="0"/>
                      </a:lnTo>
                      <a:lnTo>
                        <a:pt x="0" y="1619"/>
                      </a:lnTo>
                      <a:lnTo>
                        <a:pt x="367" y="197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3" name="Rectangle 67"/>
                <p:cNvSpPr>
                  <a:spLocks/>
                </p:cNvSpPr>
                <p:nvPr/>
              </p:nvSpPr>
              <p:spPr bwMode="auto">
                <a:xfrm>
                  <a:off x="14228763" y="3360738"/>
                  <a:ext cx="868363" cy="107950"/>
                </a:xfrm>
                <a:prstGeom prst="rect">
                  <a:avLst/>
                </a:prstGeom>
                <a:solidFill>
                  <a:srgbClr val="5E5E5E">
                    <a:lumMod val="60000"/>
                    <a:lumOff val="4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4" name="Rectangle 77"/>
                <p:cNvSpPr>
                  <a:spLocks/>
                </p:cNvSpPr>
                <p:nvPr/>
              </p:nvSpPr>
              <p:spPr bwMode="auto">
                <a:xfrm>
                  <a:off x="13511213" y="1006475"/>
                  <a:ext cx="1325563" cy="106362"/>
                </a:xfrm>
                <a:prstGeom prst="rect">
                  <a:avLst/>
                </a:prstGeom>
                <a:solidFill>
                  <a:srgbClr val="5E5E5E">
                    <a:lumMod val="40000"/>
                    <a:lumOff val="6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5" name="Freeform: Shape 78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  <a:close/>
                    </a:path>
                  </a:pathLst>
                </a:custGeom>
                <a:solidFill>
                  <a:srgbClr val="BCBCB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6" name="Freeform: Shape 79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95313" cy="557212"/>
                </a:xfrm>
                <a:custGeom>
                  <a:avLst/>
                  <a:gdLst>
                    <a:gd name="T0" fmla="*/ 375 w 375"/>
                    <a:gd name="T1" fmla="*/ 0 h 351"/>
                    <a:gd name="T2" fmla="*/ 0 w 375"/>
                    <a:gd name="T3" fmla="*/ 0 h 351"/>
                    <a:gd name="T4" fmla="*/ 367 w 375"/>
                    <a:gd name="T5" fmla="*/ 351 h 351"/>
                    <a:gd name="T6" fmla="*/ 375 w 375"/>
                    <a:gd name="T7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75" h="351">
                      <a:moveTo>
                        <a:pt x="375" y="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75" y="0"/>
                      </a:lnTo>
                    </a:path>
                  </a:pathLst>
                </a:cu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7" name="Freeform: Shape 80"/>
                <p:cNvSpPr>
                  <a:spLocks/>
                </p:cNvSpPr>
                <p:nvPr/>
              </p:nvSpPr>
              <p:spPr bwMode="auto">
                <a:xfrm>
                  <a:off x="12915900" y="3214688"/>
                  <a:ext cx="582613" cy="557212"/>
                </a:xfrm>
                <a:custGeom>
                  <a:avLst/>
                  <a:gdLst>
                    <a:gd name="T0" fmla="*/ 351 w 367"/>
                    <a:gd name="T1" fmla="*/ 20 h 351"/>
                    <a:gd name="T2" fmla="*/ 0 w 367"/>
                    <a:gd name="T3" fmla="*/ 0 h 351"/>
                    <a:gd name="T4" fmla="*/ 367 w 367"/>
                    <a:gd name="T5" fmla="*/ 351 h 351"/>
                    <a:gd name="T6" fmla="*/ 351 w 367"/>
                    <a:gd name="T7" fmla="*/ 2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67" h="351">
                      <a:moveTo>
                        <a:pt x="351" y="20"/>
                      </a:moveTo>
                      <a:lnTo>
                        <a:pt x="0" y="0"/>
                      </a:lnTo>
                      <a:lnTo>
                        <a:pt x="367" y="351"/>
                      </a:lnTo>
                      <a:lnTo>
                        <a:pt x="351" y="20"/>
                      </a:lnTo>
                      <a:close/>
                    </a:path>
                  </a:pathLst>
                </a:custGeom>
                <a:solidFill>
                  <a:srgbClr val="5E5E5E">
                    <a:lumMod val="40000"/>
                    <a:lumOff val="60000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68" name="Rectangle 81"/>
                <p:cNvSpPr>
                  <a:spLocks/>
                </p:cNvSpPr>
                <p:nvPr/>
              </p:nvSpPr>
              <p:spPr bwMode="auto">
                <a:xfrm>
                  <a:off x="13682662" y="366713"/>
                  <a:ext cx="944563" cy="290512"/>
                </a:xfrm>
                <a:prstGeom prst="rect">
                  <a:avLst/>
                </a:prstGeom>
                <a:solidFill>
                  <a:srgbClr val="5E5E5E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48" name="Group 82"/>
              <p:cNvGrpSpPr/>
              <p:nvPr/>
            </p:nvGrpSpPr>
            <p:grpSpPr>
              <a:xfrm>
                <a:off x="2621498" y="1292090"/>
                <a:ext cx="742587" cy="402073"/>
                <a:chOff x="17801829" y="5891398"/>
                <a:chExt cx="954592" cy="516864"/>
              </a:xfrm>
              <a:solidFill>
                <a:srgbClr val="5E5E5E">
                  <a:lumMod val="60000"/>
                  <a:lumOff val="40000"/>
                </a:srgbClr>
              </a:solidFill>
            </p:grpSpPr>
            <p:sp>
              <p:nvSpPr>
                <p:cNvPr id="156" name="Freeform: Shape 83"/>
                <p:cNvSpPr>
                  <a:spLocks/>
                </p:cNvSpPr>
                <p:nvPr/>
              </p:nvSpPr>
              <p:spPr bwMode="auto">
                <a:xfrm>
                  <a:off x="17801829" y="5891398"/>
                  <a:ext cx="954592" cy="516864"/>
                </a:xfrm>
                <a:custGeom>
                  <a:avLst/>
                  <a:gdLst>
                    <a:gd name="T0" fmla="*/ 115 w 167"/>
                    <a:gd name="T1" fmla="*/ 42 h 88"/>
                    <a:gd name="T2" fmla="*/ 117 w 167"/>
                    <a:gd name="T3" fmla="*/ 33 h 88"/>
                    <a:gd name="T4" fmla="*/ 83 w 167"/>
                    <a:gd name="T5" fmla="*/ 0 h 88"/>
                    <a:gd name="T6" fmla="*/ 50 w 167"/>
                    <a:gd name="T7" fmla="*/ 33 h 88"/>
                    <a:gd name="T8" fmla="*/ 51 w 167"/>
                    <a:gd name="T9" fmla="*/ 42 h 88"/>
                    <a:gd name="T10" fmla="*/ 0 w 167"/>
                    <a:gd name="T11" fmla="*/ 42 h 88"/>
                    <a:gd name="T12" fmla="*/ 0 w 167"/>
                    <a:gd name="T13" fmla="*/ 88 h 88"/>
                    <a:gd name="T14" fmla="*/ 167 w 167"/>
                    <a:gd name="T15" fmla="*/ 88 h 88"/>
                    <a:gd name="T16" fmla="*/ 167 w 167"/>
                    <a:gd name="T17" fmla="*/ 42 h 88"/>
                    <a:gd name="T18" fmla="*/ 115 w 167"/>
                    <a:gd name="T19" fmla="*/ 42 h 8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67" h="88">
                      <a:moveTo>
                        <a:pt x="115" y="42"/>
                      </a:moveTo>
                      <a:cubicBezTo>
                        <a:pt x="116" y="39"/>
                        <a:pt x="117" y="36"/>
                        <a:pt x="117" y="33"/>
                      </a:cubicBezTo>
                      <a:cubicBezTo>
                        <a:pt x="117" y="15"/>
                        <a:pt x="102" y="0"/>
                        <a:pt x="83" y="0"/>
                      </a:cubicBezTo>
                      <a:cubicBezTo>
                        <a:pt x="65" y="0"/>
                        <a:pt x="50" y="15"/>
                        <a:pt x="50" y="33"/>
                      </a:cubicBezTo>
                      <a:cubicBezTo>
                        <a:pt x="50" y="36"/>
                        <a:pt x="51" y="39"/>
                        <a:pt x="51" y="42"/>
                      </a:cubicBezTo>
                      <a:cubicBezTo>
                        <a:pt x="0" y="42"/>
                        <a:pt x="0" y="42"/>
                        <a:pt x="0" y="42"/>
                      </a:cubicBezTo>
                      <a:cubicBezTo>
                        <a:pt x="0" y="88"/>
                        <a:pt x="0" y="88"/>
                        <a:pt x="0" y="88"/>
                      </a:cubicBezTo>
                      <a:cubicBezTo>
                        <a:pt x="167" y="88"/>
                        <a:pt x="167" y="88"/>
                        <a:pt x="167" y="88"/>
                      </a:cubicBezTo>
                      <a:cubicBezTo>
                        <a:pt x="167" y="42"/>
                        <a:pt x="167" y="42"/>
                        <a:pt x="167" y="42"/>
                      </a:cubicBezTo>
                      <a:lnTo>
                        <a:pt x="115" y="4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7" name="Oval 84"/>
                <p:cNvSpPr>
                  <a:spLocks/>
                </p:cNvSpPr>
                <p:nvPr/>
              </p:nvSpPr>
              <p:spPr bwMode="auto">
                <a:xfrm>
                  <a:off x="18167266" y="5973356"/>
                  <a:ext cx="229951" cy="230011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  <p:grpSp>
            <p:nvGrpSpPr>
              <p:cNvPr id="149" name="Group 85"/>
              <p:cNvGrpSpPr/>
              <p:nvPr/>
            </p:nvGrpSpPr>
            <p:grpSpPr>
              <a:xfrm rot="1080935">
                <a:off x="816500" y="2681071"/>
                <a:ext cx="1994504" cy="710956"/>
                <a:chOff x="363322" y="2496147"/>
                <a:chExt cx="5238748" cy="1866902"/>
              </a:xfrm>
            </p:grpSpPr>
            <p:sp>
              <p:nvSpPr>
                <p:cNvPr id="150" name="Freeform: Shape 86"/>
                <p:cNvSpPr>
                  <a:spLocks/>
                </p:cNvSpPr>
                <p:nvPr/>
              </p:nvSpPr>
              <p:spPr bwMode="auto">
                <a:xfrm>
                  <a:off x="4481294" y="3675660"/>
                  <a:ext cx="1120776" cy="687389"/>
                </a:xfrm>
                <a:custGeom>
                  <a:avLst/>
                  <a:gdLst>
                    <a:gd name="T0" fmla="*/ 6 w 117"/>
                    <a:gd name="T1" fmla="*/ 29 h 71"/>
                    <a:gd name="T2" fmla="*/ 0 w 117"/>
                    <a:gd name="T3" fmla="*/ 58 h 71"/>
                    <a:gd name="T4" fmla="*/ 63 w 117"/>
                    <a:gd name="T5" fmla="*/ 71 h 71"/>
                    <a:gd name="T6" fmla="*/ 115 w 117"/>
                    <a:gd name="T7" fmla="*/ 55 h 71"/>
                    <a:gd name="T8" fmla="*/ 115 w 117"/>
                    <a:gd name="T9" fmla="*/ 55 h 71"/>
                    <a:gd name="T10" fmla="*/ 115 w 117"/>
                    <a:gd name="T11" fmla="*/ 53 h 71"/>
                    <a:gd name="T12" fmla="*/ 68 w 117"/>
                    <a:gd name="T13" fmla="*/ 43 h 71"/>
                    <a:gd name="T14" fmla="*/ 62 w 117"/>
                    <a:gd name="T15" fmla="*/ 46 h 71"/>
                    <a:gd name="T16" fmla="*/ 57 w 117"/>
                    <a:gd name="T17" fmla="*/ 39 h 71"/>
                    <a:gd name="T18" fmla="*/ 64 w 117"/>
                    <a:gd name="T19" fmla="*/ 35 h 71"/>
                    <a:gd name="T20" fmla="*/ 68 w 117"/>
                    <a:gd name="T21" fmla="*/ 40 h 71"/>
                    <a:gd name="T22" fmla="*/ 116 w 117"/>
                    <a:gd name="T23" fmla="*/ 50 h 71"/>
                    <a:gd name="T24" fmla="*/ 117 w 117"/>
                    <a:gd name="T25" fmla="*/ 48 h 71"/>
                    <a:gd name="T26" fmla="*/ 117 w 117"/>
                    <a:gd name="T27" fmla="*/ 48 h 71"/>
                    <a:gd name="T28" fmla="*/ 75 w 117"/>
                    <a:gd name="T29" fmla="*/ 13 h 71"/>
                    <a:gd name="T30" fmla="*/ 12 w 117"/>
                    <a:gd name="T31" fmla="*/ 0 h 71"/>
                    <a:gd name="T32" fmla="*/ 6 w 117"/>
                    <a:gd name="T33" fmla="*/ 29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117" h="71">
                      <a:moveTo>
                        <a:pt x="6" y="29"/>
                      </a:move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63" y="71"/>
                        <a:pt x="63" y="71"/>
                        <a:pt x="63" y="71"/>
                      </a:cubicBezTo>
                      <a:cubicBezTo>
                        <a:pt x="76" y="58"/>
                        <a:pt x="95" y="51"/>
                        <a:pt x="115" y="55"/>
                      </a:cubicBezTo>
                      <a:cubicBezTo>
                        <a:pt x="115" y="55"/>
                        <a:pt x="115" y="55"/>
                        <a:pt x="115" y="55"/>
                      </a:cubicBezTo>
                      <a:cubicBezTo>
                        <a:pt x="115" y="53"/>
                        <a:pt x="115" y="53"/>
                        <a:pt x="115" y="53"/>
                      </a:cubicBezTo>
                      <a:cubicBezTo>
                        <a:pt x="68" y="43"/>
                        <a:pt x="68" y="43"/>
                        <a:pt x="68" y="43"/>
                      </a:cubicBezTo>
                      <a:cubicBezTo>
                        <a:pt x="67" y="45"/>
                        <a:pt x="64" y="47"/>
                        <a:pt x="62" y="46"/>
                      </a:cubicBezTo>
                      <a:cubicBezTo>
                        <a:pt x="59" y="45"/>
                        <a:pt x="57" y="42"/>
                        <a:pt x="57" y="39"/>
                      </a:cubicBezTo>
                      <a:cubicBezTo>
                        <a:pt x="58" y="36"/>
                        <a:pt x="61" y="34"/>
                        <a:pt x="64" y="35"/>
                      </a:cubicBezTo>
                      <a:cubicBezTo>
                        <a:pt x="67" y="36"/>
                        <a:pt x="68" y="38"/>
                        <a:pt x="68" y="40"/>
                      </a:cubicBezTo>
                      <a:cubicBezTo>
                        <a:pt x="116" y="50"/>
                        <a:pt x="116" y="50"/>
                        <a:pt x="116" y="50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117" y="48"/>
                        <a:pt x="117" y="48"/>
                        <a:pt x="117" y="48"/>
                      </a:cubicBezTo>
                      <a:cubicBezTo>
                        <a:pt x="97" y="44"/>
                        <a:pt x="82" y="30"/>
                        <a:pt x="75" y="13"/>
                      </a:cubicBezTo>
                      <a:cubicBezTo>
                        <a:pt x="12" y="0"/>
                        <a:pt x="12" y="0"/>
                        <a:pt x="12" y="0"/>
                      </a:cubicBezTo>
                      <a:lnTo>
                        <a:pt x="6" y="29"/>
                      </a:ln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1" name="Freeform: Shape 87"/>
                <p:cNvSpPr>
                  <a:spLocks/>
                </p:cNvSpPr>
                <p:nvPr/>
              </p:nvSpPr>
              <p:spPr bwMode="auto">
                <a:xfrm>
                  <a:off x="1426947" y="2989859"/>
                  <a:ext cx="3351213" cy="1335088"/>
                </a:xfrm>
                <a:custGeom>
                  <a:avLst/>
                  <a:gdLst>
                    <a:gd name="T0" fmla="*/ 2111 w 2111"/>
                    <a:gd name="T1" fmla="*/ 420 h 841"/>
                    <a:gd name="T2" fmla="*/ 2027 w 2111"/>
                    <a:gd name="T3" fmla="*/ 841 h 841"/>
                    <a:gd name="T4" fmla="*/ 0 w 2111"/>
                    <a:gd name="T5" fmla="*/ 426 h 841"/>
                    <a:gd name="T6" fmla="*/ 84 w 2111"/>
                    <a:gd name="T7" fmla="*/ 0 h 841"/>
                    <a:gd name="T8" fmla="*/ 2111 w 2111"/>
                    <a:gd name="T9" fmla="*/ 420 h 8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1" h="841">
                      <a:moveTo>
                        <a:pt x="2111" y="420"/>
                      </a:moveTo>
                      <a:lnTo>
                        <a:pt x="2027" y="841"/>
                      </a:lnTo>
                      <a:lnTo>
                        <a:pt x="0" y="426"/>
                      </a:lnTo>
                      <a:lnTo>
                        <a:pt x="84" y="0"/>
                      </a:lnTo>
                      <a:lnTo>
                        <a:pt x="2111" y="420"/>
                      </a:lnTo>
                      <a:close/>
                    </a:path>
                  </a:pathLst>
                </a:custGeom>
                <a:solidFill>
                  <a:srgbClr val="7030A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2" name="Freeform: Shape 88"/>
                <p:cNvSpPr>
                  <a:spLocks/>
                </p:cNvSpPr>
                <p:nvPr/>
              </p:nvSpPr>
              <p:spPr bwMode="auto">
                <a:xfrm>
                  <a:off x="1292009" y="2959697"/>
                  <a:ext cx="3323494" cy="1344613"/>
                </a:xfrm>
                <a:custGeom>
                  <a:avLst/>
                  <a:gdLst>
                    <a:gd name="T0" fmla="*/ 2112 w 2112"/>
                    <a:gd name="T1" fmla="*/ 421 h 847"/>
                    <a:gd name="T2" fmla="*/ 2027 w 2112"/>
                    <a:gd name="T3" fmla="*/ 847 h 847"/>
                    <a:gd name="T4" fmla="*/ 0 w 2112"/>
                    <a:gd name="T5" fmla="*/ 427 h 847"/>
                    <a:gd name="T6" fmla="*/ 85 w 2112"/>
                    <a:gd name="T7" fmla="*/ 0 h 847"/>
                    <a:gd name="T8" fmla="*/ 2112 w 2112"/>
                    <a:gd name="T9" fmla="*/ 421 h 8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12" h="847">
                      <a:moveTo>
                        <a:pt x="2112" y="421"/>
                      </a:moveTo>
                      <a:lnTo>
                        <a:pt x="2027" y="847"/>
                      </a:lnTo>
                      <a:lnTo>
                        <a:pt x="0" y="427"/>
                      </a:lnTo>
                      <a:lnTo>
                        <a:pt x="85" y="0"/>
                      </a:lnTo>
                      <a:lnTo>
                        <a:pt x="2112" y="421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3" name="Freeform: Shape 89"/>
                <p:cNvSpPr>
                  <a:spLocks/>
                </p:cNvSpPr>
                <p:nvPr/>
              </p:nvSpPr>
              <p:spPr bwMode="auto">
                <a:xfrm>
                  <a:off x="363322" y="2737445"/>
                  <a:ext cx="536575" cy="862013"/>
                </a:xfrm>
                <a:custGeom>
                  <a:avLst/>
                  <a:gdLst>
                    <a:gd name="T0" fmla="*/ 37 w 56"/>
                    <a:gd name="T1" fmla="*/ 88 h 89"/>
                    <a:gd name="T2" fmla="*/ 39 w 56"/>
                    <a:gd name="T3" fmla="*/ 89 h 89"/>
                    <a:gd name="T4" fmla="*/ 56 w 56"/>
                    <a:gd name="T5" fmla="*/ 5 h 89"/>
                    <a:gd name="T6" fmla="*/ 54 w 56"/>
                    <a:gd name="T7" fmla="*/ 4 h 89"/>
                    <a:gd name="T8" fmla="*/ 5 w 56"/>
                    <a:gd name="T9" fmla="*/ 38 h 89"/>
                    <a:gd name="T10" fmla="*/ 37 w 56"/>
                    <a:gd name="T11" fmla="*/ 88 h 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56" h="89">
                      <a:moveTo>
                        <a:pt x="37" y="88"/>
                      </a:moveTo>
                      <a:cubicBezTo>
                        <a:pt x="39" y="89"/>
                        <a:pt x="39" y="89"/>
                        <a:pt x="39" y="89"/>
                      </a:cubicBezTo>
                      <a:cubicBezTo>
                        <a:pt x="56" y="5"/>
                        <a:pt x="56" y="5"/>
                        <a:pt x="56" y="5"/>
                      </a:cubicBezTo>
                      <a:cubicBezTo>
                        <a:pt x="54" y="4"/>
                        <a:pt x="54" y="4"/>
                        <a:pt x="54" y="4"/>
                      </a:cubicBezTo>
                      <a:cubicBezTo>
                        <a:pt x="32" y="0"/>
                        <a:pt x="10" y="15"/>
                        <a:pt x="5" y="38"/>
                      </a:cubicBezTo>
                      <a:cubicBezTo>
                        <a:pt x="0" y="61"/>
                        <a:pt x="15" y="83"/>
                        <a:pt x="37" y="88"/>
                      </a:cubicBezTo>
                      <a:close/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4" name="Freeform: Shape 90"/>
                <p:cNvSpPr>
                  <a:spLocks/>
                </p:cNvSpPr>
                <p:nvPr/>
              </p:nvSpPr>
              <p:spPr bwMode="auto">
                <a:xfrm>
                  <a:off x="736382" y="2496147"/>
                  <a:ext cx="2087562" cy="1373190"/>
                </a:xfrm>
                <a:custGeom>
                  <a:avLst/>
                  <a:gdLst>
                    <a:gd name="T0" fmla="*/ 17 w 218"/>
                    <a:gd name="T1" fmla="*/ 30 h 142"/>
                    <a:gd name="T2" fmla="*/ 0 w 218"/>
                    <a:gd name="T3" fmla="*/ 114 h 142"/>
                    <a:gd name="T4" fmla="*/ 137 w 218"/>
                    <a:gd name="T5" fmla="*/ 142 h 142"/>
                    <a:gd name="T6" fmla="*/ 145 w 218"/>
                    <a:gd name="T7" fmla="*/ 136 h 142"/>
                    <a:gd name="T8" fmla="*/ 159 w 218"/>
                    <a:gd name="T9" fmla="*/ 65 h 142"/>
                    <a:gd name="T10" fmla="*/ 154 w 218"/>
                    <a:gd name="T11" fmla="*/ 58 h 142"/>
                    <a:gd name="T12" fmla="*/ 31 w 218"/>
                    <a:gd name="T13" fmla="*/ 32 h 142"/>
                    <a:gd name="T14" fmla="*/ 54 w 218"/>
                    <a:gd name="T15" fmla="*/ 18 h 142"/>
                    <a:gd name="T16" fmla="*/ 206 w 218"/>
                    <a:gd name="T17" fmla="*/ 49 h 142"/>
                    <a:gd name="T18" fmla="*/ 206 w 218"/>
                    <a:gd name="T19" fmla="*/ 49 h 142"/>
                    <a:gd name="T20" fmla="*/ 216 w 218"/>
                    <a:gd name="T21" fmla="*/ 44 h 142"/>
                    <a:gd name="T22" fmla="*/ 216 w 218"/>
                    <a:gd name="T23" fmla="*/ 44 h 142"/>
                    <a:gd name="T24" fmla="*/ 218 w 218"/>
                    <a:gd name="T25" fmla="*/ 36 h 142"/>
                    <a:gd name="T26" fmla="*/ 57 w 218"/>
                    <a:gd name="T27" fmla="*/ 3 h 142"/>
                    <a:gd name="T28" fmla="*/ 17 w 218"/>
                    <a:gd name="T29" fmla="*/ 30 h 1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218" h="142">
                      <a:moveTo>
                        <a:pt x="17" y="30"/>
                      </a:moveTo>
                      <a:cubicBezTo>
                        <a:pt x="0" y="114"/>
                        <a:pt x="0" y="114"/>
                        <a:pt x="0" y="114"/>
                      </a:cubicBezTo>
                      <a:cubicBezTo>
                        <a:pt x="137" y="142"/>
                        <a:pt x="137" y="142"/>
                        <a:pt x="137" y="142"/>
                      </a:cubicBezTo>
                      <a:cubicBezTo>
                        <a:pt x="140" y="142"/>
                        <a:pt x="144" y="140"/>
                        <a:pt x="145" y="136"/>
                      </a:cubicBezTo>
                      <a:cubicBezTo>
                        <a:pt x="159" y="65"/>
                        <a:pt x="159" y="65"/>
                        <a:pt x="159" y="65"/>
                      </a:cubicBezTo>
                      <a:cubicBezTo>
                        <a:pt x="160" y="62"/>
                        <a:pt x="158" y="58"/>
                        <a:pt x="154" y="58"/>
                      </a:cubicBezTo>
                      <a:cubicBezTo>
                        <a:pt x="31" y="32"/>
                        <a:pt x="31" y="32"/>
                        <a:pt x="31" y="32"/>
                      </a:cubicBezTo>
                      <a:cubicBezTo>
                        <a:pt x="33" y="22"/>
                        <a:pt x="44" y="15"/>
                        <a:pt x="54" y="18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06" y="49"/>
                        <a:pt x="206" y="49"/>
                        <a:pt x="206" y="49"/>
                      </a:cubicBezTo>
                      <a:cubicBezTo>
                        <a:pt x="210" y="49"/>
                        <a:pt x="215" y="47"/>
                        <a:pt x="216" y="44"/>
                      </a:cubicBezTo>
                      <a:cubicBezTo>
                        <a:pt x="216" y="44"/>
                        <a:pt x="216" y="44"/>
                        <a:pt x="216" y="44"/>
                      </a:cubicBezTo>
                      <a:cubicBezTo>
                        <a:pt x="218" y="36"/>
                        <a:pt x="218" y="36"/>
                        <a:pt x="218" y="36"/>
                      </a:cubicBezTo>
                      <a:cubicBezTo>
                        <a:pt x="57" y="3"/>
                        <a:pt x="57" y="3"/>
                        <a:pt x="57" y="3"/>
                      </a:cubicBezTo>
                      <a:cubicBezTo>
                        <a:pt x="39" y="0"/>
                        <a:pt x="21" y="11"/>
                        <a:pt x="17" y="30"/>
                      </a:cubicBezTo>
                      <a:close/>
                    </a:path>
                  </a:pathLst>
                </a:custGeom>
                <a:solidFill>
                  <a:srgbClr val="9966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  <p:sp>
              <p:nvSpPr>
                <p:cNvPr id="155" name="Freeform: Shape 91"/>
                <p:cNvSpPr>
                  <a:spLocks/>
                </p:cNvSpPr>
                <p:nvPr/>
              </p:nvSpPr>
              <p:spPr bwMode="auto">
                <a:xfrm>
                  <a:off x="871322" y="2805710"/>
                  <a:ext cx="344489" cy="850901"/>
                </a:xfrm>
                <a:custGeom>
                  <a:avLst/>
                  <a:gdLst>
                    <a:gd name="T0" fmla="*/ 114 w 217"/>
                    <a:gd name="T1" fmla="*/ 536 h 536"/>
                    <a:gd name="T2" fmla="*/ 217 w 217"/>
                    <a:gd name="T3" fmla="*/ 24 h 536"/>
                    <a:gd name="T4" fmla="*/ 102 w 217"/>
                    <a:gd name="T5" fmla="*/ 0 h 536"/>
                    <a:gd name="T6" fmla="*/ 0 w 217"/>
                    <a:gd name="T7" fmla="*/ 512 h 536"/>
                    <a:gd name="T8" fmla="*/ 114 w 217"/>
                    <a:gd name="T9" fmla="*/ 536 h 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17" h="536">
                      <a:moveTo>
                        <a:pt x="114" y="536"/>
                      </a:moveTo>
                      <a:lnTo>
                        <a:pt x="217" y="24"/>
                      </a:lnTo>
                      <a:lnTo>
                        <a:pt x="102" y="0"/>
                      </a:lnTo>
                      <a:lnTo>
                        <a:pt x="0" y="512"/>
                      </a:lnTo>
                      <a:lnTo>
                        <a:pt x="114" y="536"/>
                      </a:lnTo>
                      <a:close/>
                    </a:path>
                  </a:pathLst>
                </a:custGeom>
                <a:solidFill>
                  <a:srgbClr val="CCCC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微软雅黑 Light" panose="020B0502040204020203" pitchFamily="34" charset="-122"/>
                    <a:ea typeface="微软雅黑 Light" panose="020B0502040204020203" pitchFamily="34" charset="-122"/>
                    <a:cs typeface="+mn-cs"/>
                    <a:sym typeface="微软雅黑 Light" panose="020B0502040204020203" pitchFamily="34" charset="-122"/>
                  </a:endParaRPr>
                </a:p>
              </p:txBody>
            </p:sp>
          </p:grpSp>
        </p:grpSp>
        <p:sp>
          <p:nvSpPr>
            <p:cNvPr id="146" name="Rectangle 11"/>
            <p:cNvSpPr/>
            <p:nvPr/>
          </p:nvSpPr>
          <p:spPr>
            <a:xfrm>
              <a:off x="2880422" y="2871724"/>
              <a:ext cx="1583559" cy="1611865"/>
            </a:xfrm>
            <a:prstGeom prst="rect">
              <a:avLst/>
            </a:prstGeom>
          </p:spPr>
          <p:txBody>
            <a:bodyPr wrap="none" lIns="146280" tIns="73140" rIns="146280" bIns="7314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微软雅黑 Light" panose="020B0502040204020203" pitchFamily="34" charset="-122"/>
                </a:rPr>
                <a:t>115/1/31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微软雅黑 Light" panose="020B0502040204020203" pitchFamily="34" charset="-122"/>
                </a:rPr>
                <a:t>繳交期中成果</a:t>
              </a:r>
              <a:endParaRPr kumimoji="0" lang="en-US" altLang="zh-TW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微软雅黑 Light" panose="020B0502040204020203" pitchFamily="34" charset="-122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TW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微软雅黑 Light" panose="020B0502040204020203" pitchFamily="34" charset="-122"/>
                </a:rPr>
                <a:t>115/7/31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TW" alt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DDDDDD">
                      <a:lumMod val="25000"/>
                    </a:srgbClr>
                  </a:solidFill>
                  <a:effectLst/>
                  <a:uLnTx/>
                  <a:uFillTx/>
                  <a:latin typeface="微軟正黑體" panose="020B0604030504040204" pitchFamily="34" charset="-120"/>
                  <a:ea typeface="微軟正黑體" panose="020B0604030504040204" pitchFamily="34" charset="-120"/>
                  <a:cs typeface="+mn-ea"/>
                  <a:sym typeface="微软雅黑 Light" panose="020B0502040204020203" pitchFamily="34" charset="-122"/>
                </a:rPr>
                <a:t>繳交期末成果</a:t>
              </a:r>
              <a:endParaRPr kumimoji="0" lang="zh-CN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DDDDDD">
                    <a:lumMod val="25000"/>
                  </a:srgbClr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微软雅黑 Light" panose="020B0502040204020203" pitchFamily="34" charset="-122"/>
              </a:endParaRPr>
            </a:p>
          </p:txBody>
        </p:sp>
      </p:grpSp>
      <p:sp>
        <p:nvSpPr>
          <p:cNvPr id="169" name="KSO_Shape"/>
          <p:cNvSpPr>
            <a:spLocks noChangeAspect="1"/>
          </p:cNvSpPr>
          <p:nvPr/>
        </p:nvSpPr>
        <p:spPr>
          <a:xfrm>
            <a:off x="2720816" y="2980311"/>
            <a:ext cx="184957" cy="184957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66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77983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170" name="KSO_Shape"/>
          <p:cNvSpPr>
            <a:spLocks noChangeAspect="1"/>
          </p:cNvSpPr>
          <p:nvPr/>
        </p:nvSpPr>
        <p:spPr>
          <a:xfrm>
            <a:off x="2719818" y="3609028"/>
            <a:ext cx="184957" cy="184957"/>
          </a:xfrm>
          <a:custGeom>
            <a:avLst/>
            <a:gdLst>
              <a:gd name="connsiteX0" fmla="*/ 422617 w 720080"/>
              <a:gd name="connsiteY0" fmla="*/ 167125 h 720080"/>
              <a:gd name="connsiteX1" fmla="*/ 392320 w 720080"/>
              <a:gd name="connsiteY1" fmla="*/ 179675 h 720080"/>
              <a:gd name="connsiteX2" fmla="*/ 392320 w 720080"/>
              <a:gd name="connsiteY2" fmla="*/ 240270 h 720080"/>
              <a:gd name="connsiteX3" fmla="*/ 470117 w 720080"/>
              <a:gd name="connsiteY3" fmla="*/ 318067 h 720080"/>
              <a:gd name="connsiteX4" fmla="*/ 151276 w 720080"/>
              <a:gd name="connsiteY4" fmla="*/ 318067 h 720080"/>
              <a:gd name="connsiteX5" fmla="*/ 108429 w 720080"/>
              <a:gd name="connsiteY5" fmla="*/ 360915 h 720080"/>
              <a:gd name="connsiteX6" fmla="*/ 151276 w 720080"/>
              <a:gd name="connsiteY6" fmla="*/ 403762 h 720080"/>
              <a:gd name="connsiteX7" fmla="*/ 467182 w 720080"/>
              <a:gd name="connsiteY7" fmla="*/ 403762 h 720080"/>
              <a:gd name="connsiteX8" fmla="*/ 391132 w 720080"/>
              <a:gd name="connsiteY8" fmla="*/ 479811 h 720080"/>
              <a:gd name="connsiteX9" fmla="*/ 391132 w 720080"/>
              <a:gd name="connsiteY9" fmla="*/ 540406 h 720080"/>
              <a:gd name="connsiteX10" fmla="*/ 451727 w 720080"/>
              <a:gd name="connsiteY10" fmla="*/ 540406 h 720080"/>
              <a:gd name="connsiteX11" fmla="*/ 597086 w 720080"/>
              <a:gd name="connsiteY11" fmla="*/ 395048 h 720080"/>
              <a:gd name="connsiteX12" fmla="*/ 603450 w 720080"/>
              <a:gd name="connsiteY12" fmla="*/ 388459 h 720080"/>
              <a:gd name="connsiteX13" fmla="*/ 605656 w 720080"/>
              <a:gd name="connsiteY13" fmla="*/ 385654 h 720080"/>
              <a:gd name="connsiteX14" fmla="*/ 607314 w 720080"/>
              <a:gd name="connsiteY14" fmla="*/ 381802 h 720080"/>
              <a:gd name="connsiteX15" fmla="*/ 611651 w 720080"/>
              <a:gd name="connsiteY15" fmla="*/ 359975 h 720080"/>
              <a:gd name="connsiteX16" fmla="*/ 607314 w 720080"/>
              <a:gd name="connsiteY16" fmla="*/ 338148 h 720080"/>
              <a:gd name="connsiteX17" fmla="*/ 604581 w 720080"/>
              <a:gd name="connsiteY17" fmla="*/ 333055 h 720080"/>
              <a:gd name="connsiteX18" fmla="*/ 603896 w 720080"/>
              <a:gd name="connsiteY18" fmla="*/ 331821 h 720080"/>
              <a:gd name="connsiteX19" fmla="*/ 598273 w 720080"/>
              <a:gd name="connsiteY19" fmla="*/ 325033 h 720080"/>
              <a:gd name="connsiteX20" fmla="*/ 452915 w 720080"/>
              <a:gd name="connsiteY20" fmla="*/ 179675 h 720080"/>
              <a:gd name="connsiteX21" fmla="*/ 422617 w 720080"/>
              <a:gd name="connsiteY21" fmla="*/ 167125 h 720080"/>
              <a:gd name="connsiteX22" fmla="*/ 360040 w 720080"/>
              <a:gd name="connsiteY22" fmla="*/ 0 h 720080"/>
              <a:gd name="connsiteX23" fmla="*/ 720080 w 720080"/>
              <a:gd name="connsiteY23" fmla="*/ 360040 h 720080"/>
              <a:gd name="connsiteX24" fmla="*/ 360040 w 720080"/>
              <a:gd name="connsiteY24" fmla="*/ 720080 h 720080"/>
              <a:gd name="connsiteX25" fmla="*/ 0 w 720080"/>
              <a:gd name="connsiteY25" fmla="*/ 360040 h 720080"/>
              <a:gd name="connsiteX26" fmla="*/ 360040 w 720080"/>
              <a:gd name="connsiteY26" fmla="*/ 0 h 72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20080" h="720080">
                <a:moveTo>
                  <a:pt x="422617" y="167125"/>
                </a:moveTo>
                <a:cubicBezTo>
                  <a:pt x="411652" y="167125"/>
                  <a:pt x="400686" y="171308"/>
                  <a:pt x="392320" y="179675"/>
                </a:cubicBezTo>
                <a:cubicBezTo>
                  <a:pt x="375587" y="196408"/>
                  <a:pt x="375587" y="223537"/>
                  <a:pt x="392320" y="240270"/>
                </a:cubicBezTo>
                <a:lnTo>
                  <a:pt x="470117" y="318067"/>
                </a:lnTo>
                <a:lnTo>
                  <a:pt x="151276" y="318067"/>
                </a:lnTo>
                <a:cubicBezTo>
                  <a:pt x="127612" y="318067"/>
                  <a:pt x="108429" y="337251"/>
                  <a:pt x="108429" y="360915"/>
                </a:cubicBezTo>
                <a:cubicBezTo>
                  <a:pt x="108429" y="384578"/>
                  <a:pt x="127612" y="403762"/>
                  <a:pt x="151276" y="403762"/>
                </a:cubicBezTo>
                <a:lnTo>
                  <a:pt x="467182" y="403762"/>
                </a:lnTo>
                <a:lnTo>
                  <a:pt x="391132" y="479811"/>
                </a:lnTo>
                <a:cubicBezTo>
                  <a:pt x="374399" y="496544"/>
                  <a:pt x="374399" y="523674"/>
                  <a:pt x="391132" y="540406"/>
                </a:cubicBezTo>
                <a:cubicBezTo>
                  <a:pt x="407865" y="557139"/>
                  <a:pt x="434994" y="557139"/>
                  <a:pt x="451727" y="540406"/>
                </a:cubicBezTo>
                <a:lnTo>
                  <a:pt x="597086" y="395048"/>
                </a:lnTo>
                <a:cubicBezTo>
                  <a:pt x="599177" y="392957"/>
                  <a:pt x="601484" y="390703"/>
                  <a:pt x="603450" y="388459"/>
                </a:cubicBezTo>
                <a:lnTo>
                  <a:pt x="605656" y="385654"/>
                </a:lnTo>
                <a:lnTo>
                  <a:pt x="607314" y="381802"/>
                </a:lnTo>
                <a:cubicBezTo>
                  <a:pt x="610052" y="375572"/>
                  <a:pt x="611651" y="368060"/>
                  <a:pt x="611651" y="359975"/>
                </a:cubicBezTo>
                <a:cubicBezTo>
                  <a:pt x="611651" y="351890"/>
                  <a:pt x="610052" y="344378"/>
                  <a:pt x="607314" y="338148"/>
                </a:cubicBezTo>
                <a:lnTo>
                  <a:pt x="604581" y="333055"/>
                </a:lnTo>
                <a:lnTo>
                  <a:pt x="603896" y="331821"/>
                </a:lnTo>
                <a:cubicBezTo>
                  <a:pt x="602248" y="329405"/>
                  <a:pt x="600365" y="327125"/>
                  <a:pt x="598273" y="325033"/>
                </a:cubicBezTo>
                <a:lnTo>
                  <a:pt x="452915" y="179675"/>
                </a:lnTo>
                <a:cubicBezTo>
                  <a:pt x="444548" y="171308"/>
                  <a:pt x="433583" y="167125"/>
                  <a:pt x="422617" y="167125"/>
                </a:cubicBezTo>
                <a:close/>
                <a:moveTo>
                  <a:pt x="360040" y="0"/>
                </a:moveTo>
                <a:cubicBezTo>
                  <a:pt x="558885" y="0"/>
                  <a:pt x="720080" y="161195"/>
                  <a:pt x="720080" y="360040"/>
                </a:cubicBezTo>
                <a:cubicBezTo>
                  <a:pt x="720080" y="558885"/>
                  <a:pt x="558885" y="720080"/>
                  <a:pt x="360040" y="720080"/>
                </a:cubicBezTo>
                <a:cubicBezTo>
                  <a:pt x="161195" y="720080"/>
                  <a:pt x="0" y="558885"/>
                  <a:pt x="0" y="360040"/>
                </a:cubicBezTo>
                <a:cubicBezTo>
                  <a:pt x="0" y="161195"/>
                  <a:pt x="161195" y="0"/>
                  <a:pt x="360040" y="0"/>
                </a:cubicBezTo>
                <a:close/>
              </a:path>
            </a:pathLst>
          </a:custGeom>
          <a:solidFill>
            <a:srgbClr val="66006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9" grpId="0"/>
      <p:bldP spid="169" grpId="0" animBg="1"/>
      <p:bldP spid="17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0" name="Google Shape;3270;p69"/>
          <p:cNvSpPr txBox="1"/>
          <p:nvPr/>
        </p:nvSpPr>
        <p:spPr>
          <a:xfrm>
            <a:off x="950647" y="55331"/>
            <a:ext cx="7854900" cy="11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合作學校獎勵與課程推廣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pSp>
        <p:nvGrpSpPr>
          <p:cNvPr id="3271" name="Google Shape;3271;p69"/>
          <p:cNvGrpSpPr/>
          <p:nvPr/>
        </p:nvGrpSpPr>
        <p:grpSpPr>
          <a:xfrm>
            <a:off x="1067265" y="1191118"/>
            <a:ext cx="8730313" cy="1539162"/>
            <a:chOff x="3129129" y="1121776"/>
            <a:chExt cx="5933741" cy="1171624"/>
          </a:xfrm>
        </p:grpSpPr>
        <p:sp>
          <p:nvSpPr>
            <p:cNvPr id="3272" name="Google Shape;3272;p69"/>
            <p:cNvSpPr/>
            <p:nvPr/>
          </p:nvSpPr>
          <p:spPr>
            <a:xfrm>
              <a:off x="3129129" y="1121776"/>
              <a:ext cx="5933741" cy="1171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3" name="Google Shape;3273;p69"/>
            <p:cNvSpPr/>
            <p:nvPr/>
          </p:nvSpPr>
          <p:spPr>
            <a:xfrm>
              <a:off x="3289330" y="1253414"/>
              <a:ext cx="5613339" cy="908350"/>
            </a:xfrm>
            <a:prstGeom prst="roundRect">
              <a:avLst>
                <a:gd name="adj" fmla="val 50000"/>
              </a:avLst>
            </a:prstGeom>
            <a:solidFill>
              <a:srgbClr val="A6B727"/>
            </a:solidFill>
            <a:ln w="19050" cap="flat" cmpd="thickThin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4" name="Google Shape;3274;p69"/>
          <p:cNvGrpSpPr/>
          <p:nvPr/>
        </p:nvGrpSpPr>
        <p:grpSpPr>
          <a:xfrm>
            <a:off x="1810528" y="2969539"/>
            <a:ext cx="8729720" cy="1547950"/>
            <a:chOff x="3129129" y="1121776"/>
            <a:chExt cx="5933741" cy="1171624"/>
          </a:xfrm>
        </p:grpSpPr>
        <p:sp>
          <p:nvSpPr>
            <p:cNvPr id="3275" name="Google Shape;3275;p69"/>
            <p:cNvSpPr/>
            <p:nvPr/>
          </p:nvSpPr>
          <p:spPr>
            <a:xfrm>
              <a:off x="3129129" y="1121776"/>
              <a:ext cx="5933741" cy="1171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6" name="Google Shape;3276;p69"/>
            <p:cNvSpPr/>
            <p:nvPr/>
          </p:nvSpPr>
          <p:spPr>
            <a:xfrm>
              <a:off x="3289330" y="1253414"/>
              <a:ext cx="5613340" cy="908350"/>
            </a:xfrm>
            <a:prstGeom prst="roundRect">
              <a:avLst>
                <a:gd name="adj" fmla="val 50000"/>
              </a:avLst>
            </a:prstGeom>
            <a:solidFill>
              <a:srgbClr val="FFC000"/>
            </a:solidFill>
            <a:ln w="19050" cap="flat" cmpd="thickThin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77" name="Google Shape;3277;p69"/>
          <p:cNvGrpSpPr/>
          <p:nvPr/>
        </p:nvGrpSpPr>
        <p:grpSpPr>
          <a:xfrm>
            <a:off x="2959290" y="4766540"/>
            <a:ext cx="8729720" cy="1547950"/>
            <a:chOff x="3129129" y="1121776"/>
            <a:chExt cx="5933741" cy="1171624"/>
          </a:xfrm>
        </p:grpSpPr>
        <p:sp>
          <p:nvSpPr>
            <p:cNvPr id="3278" name="Google Shape;3278;p69"/>
            <p:cNvSpPr/>
            <p:nvPr/>
          </p:nvSpPr>
          <p:spPr>
            <a:xfrm>
              <a:off x="3129129" y="1121776"/>
              <a:ext cx="5933741" cy="1171624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9" name="Google Shape;3279;p69"/>
            <p:cNvSpPr/>
            <p:nvPr/>
          </p:nvSpPr>
          <p:spPr>
            <a:xfrm>
              <a:off x="3289330" y="1253414"/>
              <a:ext cx="5613340" cy="908350"/>
            </a:xfrm>
            <a:prstGeom prst="roundRect">
              <a:avLst>
                <a:gd name="adj" fmla="val 50000"/>
              </a:avLst>
            </a:prstGeom>
            <a:solidFill>
              <a:srgbClr val="DF5327"/>
            </a:solidFill>
            <a:ln w="19050" cap="flat" cmpd="thickThin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80" name="Google Shape;3280;p69"/>
          <p:cNvGrpSpPr/>
          <p:nvPr/>
        </p:nvGrpSpPr>
        <p:grpSpPr>
          <a:xfrm>
            <a:off x="516582" y="953832"/>
            <a:ext cx="2507661" cy="2507245"/>
            <a:chOff x="3020980" y="881799"/>
            <a:chExt cx="2097408" cy="2097411"/>
          </a:xfrm>
        </p:grpSpPr>
        <p:grpSp>
          <p:nvGrpSpPr>
            <p:cNvPr id="3281" name="Google Shape;3281;p69"/>
            <p:cNvGrpSpPr/>
            <p:nvPr/>
          </p:nvGrpSpPr>
          <p:grpSpPr>
            <a:xfrm>
              <a:off x="3020980" y="881799"/>
              <a:ext cx="2097408" cy="2097411"/>
              <a:chOff x="3099691" y="1098878"/>
              <a:chExt cx="1995612" cy="1995615"/>
            </a:xfrm>
          </p:grpSpPr>
          <p:grpSp>
            <p:nvGrpSpPr>
              <p:cNvPr id="3282" name="Google Shape;3282;p69"/>
              <p:cNvGrpSpPr/>
              <p:nvPr/>
            </p:nvGrpSpPr>
            <p:grpSpPr>
              <a:xfrm>
                <a:off x="3099691" y="1098878"/>
                <a:ext cx="1995612" cy="1995615"/>
                <a:chOff x="6804316" y="2574806"/>
                <a:chExt cx="3585705" cy="3585705"/>
              </a:xfrm>
            </p:grpSpPr>
            <p:sp>
              <p:nvSpPr>
                <p:cNvPr id="3283" name="Google Shape;3283;p69"/>
                <p:cNvSpPr/>
                <p:nvPr/>
              </p:nvSpPr>
              <p:spPr>
                <a:xfrm rot="-2700000">
                  <a:off x="7501948" y="2927402"/>
                  <a:ext cx="2190440" cy="288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474" h="2070736" extrusionOk="0">
                      <a:moveTo>
                        <a:pt x="13249" y="1035368"/>
                      </a:moveTo>
                      <a:cubicBezTo>
                        <a:pt x="112309" y="471170"/>
                        <a:pt x="388098" y="0"/>
                        <a:pt x="850497" y="0"/>
                      </a:cubicBezTo>
                      <a:cubicBezTo>
                        <a:pt x="1312896" y="0"/>
                        <a:pt x="1611545" y="478790"/>
                        <a:pt x="1687745" y="1035368"/>
                      </a:cubicBezTo>
                      <a:cubicBezTo>
                        <a:pt x="1765308" y="1601901"/>
                        <a:pt x="1312896" y="2070736"/>
                        <a:pt x="850497" y="2070736"/>
                      </a:cubicBezTo>
                      <a:cubicBezTo>
                        <a:pt x="388098" y="2070736"/>
                        <a:pt x="-85811" y="1599566"/>
                        <a:pt x="13249" y="103536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17000">
                      <a:srgbClr val="000000">
                        <a:alpha val="45490"/>
                      </a:srgbClr>
                    </a:gs>
                    <a:gs pos="34000">
                      <a:srgbClr val="000000">
                        <a:alpha val="42352"/>
                      </a:srgbClr>
                    </a:gs>
                    <a:gs pos="51000">
                      <a:srgbClr val="000000"/>
                    </a:gs>
                    <a:gs pos="65000">
                      <a:srgbClr val="000000">
                        <a:alpha val="9411"/>
                      </a:srgbClr>
                    </a:gs>
                    <a:gs pos="78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4" name="Google Shape;3284;p69"/>
                <p:cNvSpPr/>
                <p:nvPr/>
              </p:nvSpPr>
              <p:spPr>
                <a:xfrm>
                  <a:off x="7567583" y="3243359"/>
                  <a:ext cx="1344545" cy="1344543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43000">
                      <a:srgbClr val="F7F7F7"/>
                    </a:gs>
                    <a:gs pos="100000">
                      <a:srgbClr val="B8C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39700" dist="88900" dir="2700000" algn="tl" rotWithShape="0">
                    <a:srgbClr val="494949">
                      <a:alpha val="2941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85" name="Google Shape;3285;p69"/>
                <p:cNvSpPr/>
                <p:nvPr/>
              </p:nvSpPr>
              <p:spPr>
                <a:xfrm>
                  <a:off x="7379711" y="3046005"/>
                  <a:ext cx="1758165" cy="1758165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1000">
                      <a:srgbClr val="FFFFFF"/>
                    </a:gs>
                    <a:gs pos="39000">
                      <a:srgbClr val="FFFFFF"/>
                    </a:gs>
                    <a:gs pos="52999">
                      <a:srgbClr val="F7F7F7"/>
                    </a:gs>
                    <a:gs pos="100000">
                      <a:srgbClr val="B8C0C0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86" name="Google Shape;3286;p69"/>
              <p:cNvSpPr/>
              <p:nvPr/>
            </p:nvSpPr>
            <p:spPr>
              <a:xfrm>
                <a:off x="3288133" y="1215908"/>
                <a:ext cx="1241697" cy="1241698"/>
              </a:xfrm>
              <a:prstGeom prst="ellipse">
                <a:avLst/>
              </a:prstGeom>
              <a:solidFill>
                <a:srgbClr val="FFFFFF"/>
              </a:solidFill>
              <a:ln w="15875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15900" dist="88900" dir="2700000" algn="tl" rotWithShape="0">
                  <a:srgbClr val="000000">
                    <a:alpha val="10588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87" name="Google Shape;3287;p69"/>
            <p:cNvSpPr txBox="1"/>
            <p:nvPr/>
          </p:nvSpPr>
          <p:spPr>
            <a:xfrm>
              <a:off x="3337081" y="1298314"/>
              <a:ext cx="10584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B13"/>
                </a:buClr>
                <a:buSzPts val="2400"/>
                <a:buFont typeface="Microsoft YaHei"/>
                <a:buNone/>
              </a:pPr>
              <a:r>
                <a:rPr lang="zh-TW" sz="2400" b="1" i="0" u="none" strike="noStrike" cap="none" dirty="0">
                  <a:solidFill>
                    <a:srgbClr val="525B1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成效</a:t>
              </a:r>
              <a:endParaRPr sz="2400" b="1" i="0" u="none" strike="noStrike" cap="none" dirty="0">
                <a:solidFill>
                  <a:srgbClr val="525B1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25B13"/>
                </a:buClr>
                <a:buSzPts val="2400"/>
                <a:buFont typeface="Microsoft YaHei"/>
                <a:buNone/>
              </a:pPr>
              <a:r>
                <a:rPr lang="zh-TW" sz="2400" b="1" i="0" u="none" strike="noStrike" cap="none" dirty="0">
                  <a:solidFill>
                    <a:srgbClr val="525B13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獎勵</a:t>
              </a:r>
              <a:endParaRPr sz="2400" b="1" i="0" u="none" strike="noStrike" cap="none" dirty="0">
                <a:solidFill>
                  <a:srgbClr val="525B13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grpSp>
        <p:nvGrpSpPr>
          <p:cNvPr id="3288" name="Google Shape;3288;p69"/>
          <p:cNvGrpSpPr/>
          <p:nvPr/>
        </p:nvGrpSpPr>
        <p:grpSpPr>
          <a:xfrm>
            <a:off x="2003322" y="2836683"/>
            <a:ext cx="2507662" cy="2507245"/>
            <a:chOff x="4450232" y="2181631"/>
            <a:chExt cx="2097409" cy="2097411"/>
          </a:xfrm>
        </p:grpSpPr>
        <p:grpSp>
          <p:nvGrpSpPr>
            <p:cNvPr id="3289" name="Google Shape;3289;p69"/>
            <p:cNvGrpSpPr/>
            <p:nvPr/>
          </p:nvGrpSpPr>
          <p:grpSpPr>
            <a:xfrm>
              <a:off x="4450232" y="2181631"/>
              <a:ext cx="2097409" cy="2097411"/>
              <a:chOff x="3099689" y="1098878"/>
              <a:chExt cx="1995612" cy="1995615"/>
            </a:xfrm>
          </p:grpSpPr>
          <p:grpSp>
            <p:nvGrpSpPr>
              <p:cNvPr id="3290" name="Google Shape;3290;p69"/>
              <p:cNvGrpSpPr/>
              <p:nvPr/>
            </p:nvGrpSpPr>
            <p:grpSpPr>
              <a:xfrm>
                <a:off x="3099689" y="1098878"/>
                <a:ext cx="1995612" cy="1995615"/>
                <a:chOff x="6804316" y="2574806"/>
                <a:chExt cx="3585705" cy="3585705"/>
              </a:xfrm>
            </p:grpSpPr>
            <p:sp>
              <p:nvSpPr>
                <p:cNvPr id="3291" name="Google Shape;3291;p69"/>
                <p:cNvSpPr/>
                <p:nvPr/>
              </p:nvSpPr>
              <p:spPr>
                <a:xfrm rot="-2700000">
                  <a:off x="7501948" y="2927402"/>
                  <a:ext cx="2190440" cy="2880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474" h="2070736" extrusionOk="0">
                      <a:moveTo>
                        <a:pt x="13249" y="1035368"/>
                      </a:moveTo>
                      <a:cubicBezTo>
                        <a:pt x="112309" y="471170"/>
                        <a:pt x="388098" y="0"/>
                        <a:pt x="850497" y="0"/>
                      </a:cubicBezTo>
                      <a:cubicBezTo>
                        <a:pt x="1312896" y="0"/>
                        <a:pt x="1611545" y="478790"/>
                        <a:pt x="1687745" y="1035368"/>
                      </a:cubicBezTo>
                      <a:cubicBezTo>
                        <a:pt x="1765308" y="1601901"/>
                        <a:pt x="1312896" y="2070736"/>
                        <a:pt x="850497" y="2070736"/>
                      </a:cubicBezTo>
                      <a:cubicBezTo>
                        <a:pt x="388098" y="2070736"/>
                        <a:pt x="-85811" y="1599566"/>
                        <a:pt x="13249" y="103536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17000">
                      <a:srgbClr val="000000">
                        <a:alpha val="45490"/>
                      </a:srgbClr>
                    </a:gs>
                    <a:gs pos="34000">
                      <a:srgbClr val="000000">
                        <a:alpha val="42352"/>
                      </a:srgbClr>
                    </a:gs>
                    <a:gs pos="51000">
                      <a:srgbClr val="000000"/>
                    </a:gs>
                    <a:gs pos="65000">
                      <a:srgbClr val="000000">
                        <a:alpha val="9411"/>
                      </a:srgbClr>
                    </a:gs>
                    <a:gs pos="78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2" name="Google Shape;3292;p69"/>
                <p:cNvSpPr/>
                <p:nvPr/>
              </p:nvSpPr>
              <p:spPr>
                <a:xfrm>
                  <a:off x="7567583" y="3243359"/>
                  <a:ext cx="1344545" cy="1344543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43000">
                      <a:srgbClr val="F7F7F7"/>
                    </a:gs>
                    <a:gs pos="100000">
                      <a:srgbClr val="B8C0C0"/>
                    </a:gs>
                  </a:gsLst>
                  <a:lin ang="2700000" scaled="0"/>
                </a:gradFill>
                <a:ln>
                  <a:noFill/>
                </a:ln>
                <a:effectLst>
                  <a:outerShdw blurRad="139700" dist="88900" dir="2700000" algn="tl" rotWithShape="0">
                    <a:srgbClr val="494949">
                      <a:alpha val="29411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293" name="Google Shape;3293;p69"/>
                <p:cNvSpPr/>
                <p:nvPr/>
              </p:nvSpPr>
              <p:spPr>
                <a:xfrm>
                  <a:off x="7328764" y="2873662"/>
                  <a:ext cx="1793754" cy="1793752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1000">
                      <a:srgbClr val="FFFFFF"/>
                    </a:gs>
                    <a:gs pos="39000">
                      <a:srgbClr val="FFFFFF"/>
                    </a:gs>
                    <a:gs pos="52999">
                      <a:srgbClr val="F7F7F7"/>
                    </a:gs>
                    <a:gs pos="100000">
                      <a:srgbClr val="B8C0C0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294" name="Google Shape;3294;p69"/>
              <p:cNvSpPr/>
              <p:nvPr/>
            </p:nvSpPr>
            <p:spPr>
              <a:xfrm>
                <a:off x="3231363" y="1112491"/>
                <a:ext cx="1298856" cy="1298856"/>
              </a:xfrm>
              <a:prstGeom prst="ellipse">
                <a:avLst/>
              </a:prstGeom>
              <a:solidFill>
                <a:srgbClr val="FFFFFF"/>
              </a:solidFill>
              <a:ln w="15875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15900" dist="88900" dir="2700000" algn="tl" rotWithShape="0">
                  <a:srgbClr val="000000">
                    <a:alpha val="10588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5" name="Google Shape;3295;p69"/>
            <p:cNvSpPr txBox="1"/>
            <p:nvPr/>
          </p:nvSpPr>
          <p:spPr>
            <a:xfrm>
              <a:off x="4773856" y="2551496"/>
              <a:ext cx="9600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rgbClr val="B86D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績優</a:t>
              </a:r>
              <a:endParaRPr sz="2400" b="1" i="0" u="none" strike="noStrike" cap="none" dirty="0">
                <a:solidFill>
                  <a:srgbClr val="B86D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 dirty="0">
                  <a:solidFill>
                    <a:srgbClr val="B86D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表揚</a:t>
              </a:r>
              <a:endParaRPr sz="2400" b="1" i="0" u="none" strike="noStrike" cap="none" dirty="0">
                <a:solidFill>
                  <a:srgbClr val="B86D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3296" name="Google Shape;3296;p69"/>
          <p:cNvSpPr txBox="1"/>
          <p:nvPr/>
        </p:nvSpPr>
        <p:spPr>
          <a:xfrm>
            <a:off x="2606448" y="1453202"/>
            <a:ext cx="63225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1900" b="0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辦理成效良好之合作學校，於年度計畫結束後，由臺師大建請教育部函</a:t>
            </a:r>
            <a:r>
              <a:rPr lang="zh-TW" sz="1900" b="1" i="0" u="none" strike="noStrike" cap="none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所屬主管機關得依權責敘獎，相關承辦人員建議核予嘉獎１～2次(至多5名)。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7" name="Google Shape;3297;p69"/>
          <p:cNvSpPr txBox="1"/>
          <p:nvPr/>
        </p:nvSpPr>
        <p:spPr>
          <a:xfrm>
            <a:off x="4459164" y="3228255"/>
            <a:ext cx="55398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1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評選內容含課程推動歷程與成果，經評選為績優學校，</a:t>
            </a:r>
            <a:r>
              <a:rPr lang="zh-TW" sz="19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公開頒授獎狀表揚</a:t>
            </a:r>
            <a:r>
              <a:rPr lang="zh-TW" sz="1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以資鼓勵，並透過成果發表進行</a:t>
            </a:r>
            <a:r>
              <a:rPr lang="zh-TW" sz="19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校際觀摩交流</a:t>
            </a:r>
            <a:r>
              <a:rPr lang="zh-TW" sz="1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zh-TW" sz="1900" b="1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楷模學習</a:t>
            </a:r>
            <a:r>
              <a:rPr lang="zh-TW" sz="1900" b="0" i="0" u="none" strike="noStrike" cap="none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。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8" name="Google Shape;3298;p69"/>
          <p:cNvSpPr txBox="1"/>
          <p:nvPr/>
        </p:nvSpPr>
        <p:spPr>
          <a:xfrm>
            <a:off x="5719626" y="5016213"/>
            <a:ext cx="5404500" cy="10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zh-TW" sz="1900" b="0" i="0" u="none" strike="noStrike" cap="none">
                <a:solidFill>
                  <a:srgbClr val="FFF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透過</a:t>
            </a:r>
            <a:r>
              <a:rPr lang="zh-TW" sz="1900" b="1" i="0" u="none" strike="noStrike" cap="none">
                <a:solidFill>
                  <a:srgbClr val="FFF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教育部新聞報導</a:t>
            </a:r>
            <a:r>
              <a:rPr lang="zh-TW" sz="1900" b="0" i="0" u="none" strike="noStrike" cap="none">
                <a:solidFill>
                  <a:srgbClr val="FFF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、計畫</a:t>
            </a:r>
            <a:r>
              <a:rPr lang="zh-TW" sz="1900" b="1" i="0" u="none" strike="noStrike" cap="none">
                <a:solidFill>
                  <a:srgbClr val="FFF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社群資源平臺</a:t>
            </a:r>
            <a:r>
              <a:rPr lang="zh-TW" sz="1900" b="0" i="0" u="none" strike="noStrike" cap="none">
                <a:solidFill>
                  <a:srgbClr val="FFF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與</a:t>
            </a:r>
            <a:r>
              <a:rPr lang="zh-TW" sz="1900" b="1" i="0" u="none" strike="noStrike" cap="none">
                <a:solidFill>
                  <a:srgbClr val="FFF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合作教育機構、媒體</a:t>
            </a:r>
            <a:r>
              <a:rPr lang="zh-TW" sz="1900" b="0" i="0" u="none" strike="noStrike" cap="none">
                <a:solidFill>
                  <a:srgbClr val="FFF3CC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進行教學案例分享，擴散課程推廣效益。</a:t>
            </a:r>
            <a:endParaRPr sz="1900" b="0" i="0" u="none" strike="noStrike" cap="none">
              <a:solidFill>
                <a:srgbClr val="FFF3CC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3324" name="Google Shape;3324;p69"/>
          <p:cNvGrpSpPr/>
          <p:nvPr/>
        </p:nvGrpSpPr>
        <p:grpSpPr>
          <a:xfrm>
            <a:off x="8867567" y="1822488"/>
            <a:ext cx="422640" cy="631671"/>
            <a:chOff x="10182016" y="3597432"/>
            <a:chExt cx="481093" cy="719115"/>
          </a:xfrm>
        </p:grpSpPr>
        <p:sp>
          <p:nvSpPr>
            <p:cNvPr id="3325" name="Google Shape;3325;p69"/>
            <p:cNvSpPr/>
            <p:nvPr/>
          </p:nvSpPr>
          <p:spPr>
            <a:xfrm>
              <a:off x="10274339" y="3841224"/>
              <a:ext cx="388770" cy="347657"/>
            </a:xfrm>
            <a:custGeom>
              <a:avLst/>
              <a:gdLst/>
              <a:ahLst/>
              <a:cxnLst/>
              <a:rect l="l" t="t" r="r" b="b"/>
              <a:pathLst>
                <a:path w="228" h="204" extrusionOk="0"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50" y="9"/>
                    <a:pt x="0" y="30"/>
                    <a:pt x="0" y="80"/>
                  </a:cubicBezTo>
                  <a:cubicBezTo>
                    <a:pt x="0" y="87"/>
                    <a:pt x="0" y="92"/>
                    <a:pt x="0" y="98"/>
                  </a:cubicBezTo>
                  <a:cubicBezTo>
                    <a:pt x="5" y="90"/>
                    <a:pt x="7" y="84"/>
                    <a:pt x="7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33" y="137"/>
                    <a:pt x="93" y="137"/>
                  </a:cubicBezTo>
                  <a:cubicBezTo>
                    <a:pt x="93" y="204"/>
                    <a:pt x="93" y="204"/>
                    <a:pt x="93" y="204"/>
                  </a:cubicBezTo>
                  <a:cubicBezTo>
                    <a:pt x="97" y="204"/>
                    <a:pt x="100" y="204"/>
                    <a:pt x="104" y="204"/>
                  </a:cubicBezTo>
                  <a:cubicBezTo>
                    <a:pt x="124" y="204"/>
                    <a:pt x="124" y="204"/>
                    <a:pt x="124" y="204"/>
                  </a:cubicBezTo>
                  <a:cubicBezTo>
                    <a:pt x="225" y="204"/>
                    <a:pt x="228" y="167"/>
                    <a:pt x="228" y="167"/>
                  </a:cubicBezTo>
                  <a:cubicBezTo>
                    <a:pt x="228" y="167"/>
                    <a:pt x="228" y="154"/>
                    <a:pt x="228" y="80"/>
                  </a:cubicBezTo>
                  <a:cubicBezTo>
                    <a:pt x="228" y="30"/>
                    <a:pt x="178" y="9"/>
                    <a:pt x="148" y="0"/>
                  </a:cubicBezTo>
                  <a:close/>
                  <a:moveTo>
                    <a:pt x="114" y="151"/>
                  </a:moveTo>
                  <a:cubicBezTo>
                    <a:pt x="101" y="132"/>
                    <a:pt x="101" y="132"/>
                    <a:pt x="101" y="132"/>
                  </a:cubicBezTo>
                  <a:cubicBezTo>
                    <a:pt x="87" y="112"/>
                    <a:pt x="87" y="112"/>
                    <a:pt x="87" y="112"/>
                  </a:cubicBezTo>
                  <a:cubicBezTo>
                    <a:pt x="114" y="13"/>
                    <a:pt x="114" y="13"/>
                    <a:pt x="114" y="13"/>
                  </a:cubicBezTo>
                  <a:cubicBezTo>
                    <a:pt x="141" y="112"/>
                    <a:pt x="141" y="112"/>
                    <a:pt x="141" y="112"/>
                  </a:cubicBezTo>
                  <a:lnTo>
                    <a:pt x="114" y="15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1600" dist="50800" dir="2700000" algn="tl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6" name="Google Shape;3326;p69"/>
            <p:cNvSpPr/>
            <p:nvPr/>
          </p:nvSpPr>
          <p:spPr>
            <a:xfrm>
              <a:off x="10371712" y="3597432"/>
              <a:ext cx="195467" cy="227924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dist="50800" dir="2700000" algn="tl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7" name="Google Shape;3327;p69"/>
            <p:cNvSpPr/>
            <p:nvPr/>
          </p:nvSpPr>
          <p:spPr>
            <a:xfrm>
              <a:off x="10241882" y="4125408"/>
              <a:ext cx="108913" cy="109634"/>
            </a:xfrm>
            <a:custGeom>
              <a:avLst/>
              <a:gdLst/>
              <a:ahLst/>
              <a:cxnLst/>
              <a:rect l="l" t="t" r="r" b="b"/>
              <a:pathLst>
                <a:path w="64" h="64" extrusionOk="0">
                  <a:moveTo>
                    <a:pt x="20" y="2"/>
                  </a:moveTo>
                  <a:cubicBezTo>
                    <a:pt x="8" y="7"/>
                    <a:pt x="0" y="18"/>
                    <a:pt x="0" y="32"/>
                  </a:cubicBezTo>
                  <a:cubicBezTo>
                    <a:pt x="0" y="49"/>
                    <a:pt x="14" y="64"/>
                    <a:pt x="32" y="64"/>
                  </a:cubicBezTo>
                  <a:cubicBezTo>
                    <a:pt x="50" y="64"/>
                    <a:pt x="64" y="49"/>
                    <a:pt x="64" y="32"/>
                  </a:cubicBezTo>
                  <a:cubicBezTo>
                    <a:pt x="64" y="32"/>
                    <a:pt x="64" y="31"/>
                    <a:pt x="64" y="31"/>
                  </a:cubicBezTo>
                  <a:cubicBezTo>
                    <a:pt x="64" y="14"/>
                    <a:pt x="49" y="0"/>
                    <a:pt x="32" y="0"/>
                  </a:cubicBezTo>
                  <a:cubicBezTo>
                    <a:pt x="28" y="0"/>
                    <a:pt x="24" y="1"/>
                    <a:pt x="20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1600" dist="50800" dir="2700000" algn="tl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8" name="Google Shape;3328;p69"/>
            <p:cNvSpPr/>
            <p:nvPr/>
          </p:nvSpPr>
          <p:spPr>
            <a:xfrm>
              <a:off x="10182016" y="4011446"/>
              <a:ext cx="228646" cy="305101"/>
            </a:xfrm>
            <a:custGeom>
              <a:avLst/>
              <a:gdLst/>
              <a:ahLst/>
              <a:cxnLst/>
              <a:rect l="l" t="t" r="r" b="b"/>
              <a:pathLst>
                <a:path w="134" h="179" extrusionOk="0">
                  <a:moveTo>
                    <a:pt x="66" y="0"/>
                  </a:moveTo>
                  <a:cubicBezTo>
                    <a:pt x="66" y="0"/>
                    <a:pt x="62" y="9"/>
                    <a:pt x="54" y="18"/>
                  </a:cubicBezTo>
                  <a:cubicBezTo>
                    <a:pt x="44" y="30"/>
                    <a:pt x="27" y="45"/>
                    <a:pt x="0" y="48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53"/>
                    <a:pt x="66" y="179"/>
                    <a:pt x="66" y="179"/>
                  </a:cubicBezTo>
                  <a:cubicBezTo>
                    <a:pt x="124" y="164"/>
                    <a:pt x="134" y="116"/>
                    <a:pt x="134" y="116"/>
                  </a:cubicBezTo>
                  <a:cubicBezTo>
                    <a:pt x="134" y="104"/>
                    <a:pt x="134" y="104"/>
                    <a:pt x="134" y="104"/>
                  </a:cubicBezTo>
                  <a:cubicBezTo>
                    <a:pt x="134" y="48"/>
                    <a:pt x="134" y="48"/>
                    <a:pt x="134" y="48"/>
                  </a:cubicBezTo>
                  <a:cubicBezTo>
                    <a:pt x="81" y="46"/>
                    <a:pt x="66" y="0"/>
                    <a:pt x="66" y="0"/>
                  </a:cubicBezTo>
                  <a:close/>
                  <a:moveTo>
                    <a:pt x="107" y="99"/>
                  </a:moveTo>
                  <a:cubicBezTo>
                    <a:pt x="107" y="99"/>
                    <a:pt x="107" y="100"/>
                    <a:pt x="107" y="100"/>
                  </a:cubicBezTo>
                  <a:cubicBezTo>
                    <a:pt x="106" y="122"/>
                    <a:pt x="89" y="139"/>
                    <a:pt x="67" y="139"/>
                  </a:cubicBezTo>
                  <a:cubicBezTo>
                    <a:pt x="45" y="139"/>
                    <a:pt x="27" y="121"/>
                    <a:pt x="27" y="99"/>
                  </a:cubicBezTo>
                  <a:cubicBezTo>
                    <a:pt x="27" y="81"/>
                    <a:pt x="38" y="66"/>
                    <a:pt x="54" y="60"/>
                  </a:cubicBezTo>
                  <a:cubicBezTo>
                    <a:pt x="58" y="59"/>
                    <a:pt x="63" y="58"/>
                    <a:pt x="67" y="58"/>
                  </a:cubicBezTo>
                  <a:cubicBezTo>
                    <a:pt x="89" y="58"/>
                    <a:pt x="107" y="76"/>
                    <a:pt x="107" y="9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101600" dist="50800" dir="2700000" algn="tl" rotWithShape="0">
                <a:srgbClr val="000000">
                  <a:alpha val="15294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329" name="Google Shape;3329;p69"/>
          <p:cNvGrpSpPr/>
          <p:nvPr/>
        </p:nvGrpSpPr>
        <p:grpSpPr>
          <a:xfrm>
            <a:off x="3492723" y="4724898"/>
            <a:ext cx="2507662" cy="2507243"/>
            <a:chOff x="5967827" y="3637586"/>
            <a:chExt cx="2097409" cy="2097409"/>
          </a:xfrm>
        </p:grpSpPr>
        <p:grpSp>
          <p:nvGrpSpPr>
            <p:cNvPr id="3330" name="Google Shape;3330;p69"/>
            <p:cNvGrpSpPr/>
            <p:nvPr/>
          </p:nvGrpSpPr>
          <p:grpSpPr>
            <a:xfrm>
              <a:off x="5967827" y="3637586"/>
              <a:ext cx="2097409" cy="2097409"/>
              <a:chOff x="3098531" y="1244664"/>
              <a:chExt cx="1995612" cy="1995616"/>
            </a:xfrm>
          </p:grpSpPr>
          <p:grpSp>
            <p:nvGrpSpPr>
              <p:cNvPr id="3331" name="Google Shape;3331;p69"/>
              <p:cNvGrpSpPr/>
              <p:nvPr/>
            </p:nvGrpSpPr>
            <p:grpSpPr>
              <a:xfrm>
                <a:off x="3098531" y="1244664"/>
                <a:ext cx="1995612" cy="1995616"/>
                <a:chOff x="6802232" y="2836753"/>
                <a:chExt cx="3585704" cy="3585704"/>
              </a:xfrm>
            </p:grpSpPr>
            <p:sp>
              <p:nvSpPr>
                <p:cNvPr id="3332" name="Google Shape;3332;p69"/>
                <p:cNvSpPr/>
                <p:nvPr/>
              </p:nvSpPr>
              <p:spPr>
                <a:xfrm rot="-2700000">
                  <a:off x="7499864" y="3189349"/>
                  <a:ext cx="2190440" cy="2880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96474" h="2070736" extrusionOk="0">
                      <a:moveTo>
                        <a:pt x="13249" y="1035368"/>
                      </a:moveTo>
                      <a:cubicBezTo>
                        <a:pt x="112309" y="471170"/>
                        <a:pt x="388098" y="0"/>
                        <a:pt x="850497" y="0"/>
                      </a:cubicBezTo>
                      <a:cubicBezTo>
                        <a:pt x="1312896" y="0"/>
                        <a:pt x="1611545" y="478790"/>
                        <a:pt x="1687745" y="1035368"/>
                      </a:cubicBezTo>
                      <a:cubicBezTo>
                        <a:pt x="1765308" y="1601901"/>
                        <a:pt x="1312896" y="2070736"/>
                        <a:pt x="850497" y="2070736"/>
                      </a:cubicBezTo>
                      <a:cubicBezTo>
                        <a:pt x="388098" y="2070736"/>
                        <a:pt x="-85811" y="1599566"/>
                        <a:pt x="13249" y="1035368"/>
                      </a:cubicBezTo>
                      <a:close/>
                    </a:path>
                  </a:pathLst>
                </a:custGeom>
                <a:gradFill>
                  <a:gsLst>
                    <a:gs pos="0">
                      <a:srgbClr val="000000"/>
                    </a:gs>
                    <a:gs pos="17000">
                      <a:srgbClr val="000000">
                        <a:alpha val="45490"/>
                      </a:srgbClr>
                    </a:gs>
                    <a:gs pos="34000">
                      <a:srgbClr val="000000">
                        <a:alpha val="42352"/>
                      </a:srgbClr>
                    </a:gs>
                    <a:gs pos="51000">
                      <a:srgbClr val="000000"/>
                    </a:gs>
                    <a:gs pos="65000">
                      <a:srgbClr val="000000">
                        <a:alpha val="9411"/>
                      </a:srgbClr>
                    </a:gs>
                    <a:gs pos="7800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33" name="Google Shape;3333;p69"/>
                <p:cNvSpPr/>
                <p:nvPr/>
              </p:nvSpPr>
              <p:spPr>
                <a:xfrm>
                  <a:off x="7198949" y="3194091"/>
                  <a:ext cx="1839308" cy="1839306"/>
                </a:xfrm>
                <a:prstGeom prst="ellipse">
                  <a:avLst/>
                </a:prstGeom>
                <a:gradFill>
                  <a:gsLst>
                    <a:gs pos="0">
                      <a:srgbClr val="FFFFFF"/>
                    </a:gs>
                    <a:gs pos="11000">
                      <a:srgbClr val="FFFFFF"/>
                    </a:gs>
                    <a:gs pos="39000">
                      <a:srgbClr val="FFFFFF"/>
                    </a:gs>
                    <a:gs pos="52999">
                      <a:srgbClr val="F7F7F7"/>
                    </a:gs>
                    <a:gs pos="100000">
                      <a:srgbClr val="B8C0C0"/>
                    </a:gs>
                  </a:gsLst>
                  <a:lin ang="2700000" scaled="0"/>
                </a:gra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800"/>
                    <a:buFont typeface="Calibri"/>
                    <a:buNone/>
                  </a:pPr>
                  <a:endParaRPr sz="18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334" name="Google Shape;3334;p69"/>
              <p:cNvSpPr/>
              <p:nvPr/>
            </p:nvSpPr>
            <p:spPr>
              <a:xfrm>
                <a:off x="3169217" y="1310783"/>
                <a:ext cx="1309412" cy="1321337"/>
              </a:xfrm>
              <a:prstGeom prst="ellipse">
                <a:avLst/>
              </a:prstGeom>
              <a:solidFill>
                <a:srgbClr val="FFFFFF"/>
              </a:solidFill>
              <a:ln w="15875" cap="flat" cmpd="thickThin">
                <a:solidFill>
                  <a:srgbClr val="FFFFFF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215900" dist="88900" dir="2700000" algn="tl" rotWithShape="0">
                  <a:srgbClr val="000000">
                    <a:alpha val="10588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335" name="Google Shape;3335;p69"/>
            <p:cNvSpPr txBox="1"/>
            <p:nvPr/>
          </p:nvSpPr>
          <p:spPr>
            <a:xfrm>
              <a:off x="6342775" y="4000667"/>
              <a:ext cx="774300" cy="72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zh-TW" sz="2400" b="1" i="0" u="none" strike="noStrike" cap="none">
                  <a:solidFill>
                    <a:srgbClr val="72281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成果推廣</a:t>
              </a:r>
              <a:endParaRPr sz="2400" b="1" i="0" u="none" strike="noStrike" cap="none">
                <a:solidFill>
                  <a:srgbClr val="72281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2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Google Shape;3340;p70"/>
          <p:cNvSpPr txBox="1"/>
          <p:nvPr/>
        </p:nvSpPr>
        <p:spPr>
          <a:xfrm>
            <a:off x="907890" y="-23341"/>
            <a:ext cx="9425100" cy="1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Microsoft Yahei"/>
              <a:buNone/>
            </a:pPr>
            <a:r>
              <a:rPr lang="zh-TW" sz="48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"/>
                <a:ea typeface="Microsoft Yahei"/>
                <a:cs typeface="Microsoft Yahei"/>
                <a:sym typeface="Microsoft Yahei"/>
              </a:rPr>
              <a:t>合作學校任務工作對照表</a:t>
            </a:r>
            <a:endParaRPr sz="1400" b="0" i="0" u="none" strike="noStrike" cap="none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  <p:graphicFrame>
        <p:nvGraphicFramePr>
          <p:cNvPr id="3341" name="Google Shape;3341;p70"/>
          <p:cNvGraphicFramePr/>
          <p:nvPr>
            <p:extLst>
              <p:ext uri="{D42A27DB-BD31-4B8C-83A1-F6EECF244321}">
                <p14:modId xmlns:p14="http://schemas.microsoft.com/office/powerpoint/2010/main" val="1295723730"/>
              </p:ext>
            </p:extLst>
          </p:nvPr>
        </p:nvGraphicFramePr>
        <p:xfrm>
          <a:off x="907894" y="1133860"/>
          <a:ext cx="11055500" cy="5544195"/>
        </p:xfrm>
        <a:graphic>
          <a:graphicData uri="http://schemas.openxmlformats.org/drawingml/2006/table">
            <a:tbl>
              <a:tblPr firstRow="1" firstCol="1" bandRow="1">
                <a:noFill/>
                <a:tableStyleId>{36C12FCF-36F0-4562-B5A0-34954B1AA359}</a:tableStyleId>
              </a:tblPr>
              <a:tblGrid>
                <a:gridCol w="1333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02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9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019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學校類別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373737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373737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     </a:t>
                      </a:r>
                      <a:r>
                        <a:rPr lang="zh-TW" sz="2400" b="1" u="none" strike="noStrike" cap="none">
                          <a:solidFill>
                            <a:srgbClr val="7B4900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標竿學校</a:t>
                      </a:r>
                      <a:endParaRPr sz="2400" b="1" u="none" strike="noStrike" cap="none">
                        <a:solidFill>
                          <a:srgbClr val="7B4900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25B13"/>
                        </a:buClr>
                        <a:buSzPts val="2400"/>
                        <a:buFont typeface="Microsoft JhengHei"/>
                        <a:buNone/>
                      </a:pPr>
                      <a:r>
                        <a:rPr lang="zh-TW" sz="2400" b="1" u="none" strike="noStrike" cap="none">
                          <a:solidFill>
                            <a:srgbClr val="525B13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種子學校</a:t>
                      </a:r>
                      <a:endParaRPr sz="2400" b="1" u="none" strike="noStrike" cap="none">
                        <a:solidFill>
                          <a:srgbClr val="525B13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A6B72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執行期程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alt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/08/01-11</a:t>
                      </a:r>
                      <a:r>
                        <a:rPr lang="en-US" alt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/07/31</a:t>
                      </a:r>
                      <a:endParaRPr sz="19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</a:t>
                      </a:r>
                      <a:r>
                        <a:rPr lang="en-US" alt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4</a:t>
                      </a: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/08/01-11</a:t>
                      </a:r>
                      <a:r>
                        <a:rPr lang="en-US" alt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5</a:t>
                      </a:r>
                      <a:r>
                        <a:rPr lang="zh-TW" sz="1900" b="1" u="none" strike="noStrike" cap="none" dirty="0"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/07/31</a:t>
                      </a:r>
                      <a:endParaRPr sz="1900" b="1" u="none" strike="noStrike" cap="none" dirty="0"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補助經費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114-1</a:t>
                      </a:r>
                      <a:r>
                        <a:rPr lang="zh-TW" altLang="en-US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學期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每校補助最高 </a:t>
                      </a: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6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萬元</a:t>
                      </a:r>
                      <a:endParaRPr sz="19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E79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900"/>
                        <a:buFont typeface="Microsoft JhengHei"/>
                        <a:buNone/>
                      </a:pP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114-1</a:t>
                      </a:r>
                      <a:r>
                        <a:rPr lang="zh-TW" altLang="en-US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學期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每校補助最高 </a:t>
                      </a:r>
                      <a:r>
                        <a:rPr lang="en-US" alt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3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 萬元</a:t>
                      </a:r>
                      <a:endParaRPr sz="19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E1EB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12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工作任務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發展跨領域美感典範課程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2281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協助跨領域美感課程教材開發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2281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協助深化跨域美感課程實務理論與教學典範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辦理跨校跨域美感教師增能研習 / 公開觀課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2281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協助推動區域學校發展跨領域美感課程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72281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開放合作大學師培生進班觀摩或實習之機會</a:t>
                      </a:r>
                      <a:endParaRPr sz="1400" u="none" strike="noStrike" cap="none" dirty="0">
                        <a:solidFill>
                          <a:schemeClr val="tx1"/>
                        </a:solidFill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參與總計畫課程推廣之相關會議、展覽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F3CC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執行跨領域美感課程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辦理跨領域美感增能講座/工作坊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參與總計畫辦理跨領域課程培訓相關活動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參與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標竿學校、師培大學</a:t>
                      </a: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辦理跨域增能研習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1F5C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0000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Microsoft JhengHei"/>
                        <a:buNone/>
                      </a:pPr>
                      <a:r>
                        <a:rPr lang="zh-TW" sz="1800" b="1" u="none" strike="noStrike" cap="none">
                          <a:solidFill>
                            <a:schemeClr val="lt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繳交成果</a:t>
                      </a:r>
                      <a:endParaRPr sz="1800" b="1" u="none" strike="noStrike" cap="none">
                        <a:solidFill>
                          <a:schemeClr val="lt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跨領域美感創課方案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線上活動紀錄表(含跨校教師增能研習 / 公開觀課、區域教師社群交流)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課程活動照片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智財權、肖像權授權書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FFE79A"/>
                    </a:solidFill>
                  </a:tcPr>
                </a:tc>
                <a:tc>
                  <a:txBody>
                    <a:bodyPr/>
                    <a:lstStyle/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跨領域美感創課方案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線上活動紀錄表</a:t>
                      </a:r>
                      <a:r>
                        <a:rPr lang="zh-TW" sz="19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(含增能講座 / 工作坊等)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課程活動照片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  <a:p>
                      <a:pPr marL="271463" marR="0" lvl="0" indent="-184150" algn="l" rtl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zh-TW" sz="1800" b="1" u="none" strike="noStrike" cap="none" dirty="0">
                          <a:solidFill>
                            <a:schemeClr val="tx1"/>
                          </a:solidFill>
                          <a:latin typeface="Microsoft JhengHei"/>
                          <a:ea typeface="Microsoft JhengHei"/>
                          <a:cs typeface="Microsoft JhengHei"/>
                          <a:sym typeface="Microsoft JhengHei"/>
                        </a:rPr>
                        <a:t>智財權、肖像權授權書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  <a:latin typeface="Microsoft JhengHei"/>
                        <a:ea typeface="Microsoft JhengHei"/>
                        <a:cs typeface="Microsoft JhengHei"/>
                        <a:sym typeface="Microsoft JhengHei"/>
                      </a:endParaRPr>
                    </a:p>
                  </a:txBody>
                  <a:tcPr marL="68575" marR="68575" marT="0" marB="0" anchor="ctr">
                    <a:solidFill>
                      <a:srgbClr val="E1EB9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0" grpId="0"/>
    </p:bld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3361</TotalTime>
  <Words>2599</Words>
  <Application>Microsoft Office PowerPoint</Application>
  <PresentationFormat>寬螢幕</PresentationFormat>
  <Paragraphs>334</Paragraphs>
  <Slides>32</Slides>
  <Notes>32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32</vt:i4>
      </vt:variant>
    </vt:vector>
  </HeadingPairs>
  <TitlesOfParts>
    <vt:vector size="43" baseType="lpstr">
      <vt:lpstr>宋体</vt:lpstr>
      <vt:lpstr>微软雅黑 Light</vt:lpstr>
      <vt:lpstr>Federo</vt:lpstr>
      <vt:lpstr>Calibri</vt:lpstr>
      <vt:lpstr>Microsoft YaHei</vt:lpstr>
      <vt:lpstr>微軟正黑體</vt:lpstr>
      <vt:lpstr>微軟正黑體</vt:lpstr>
      <vt:lpstr>新細明體</vt:lpstr>
      <vt:lpstr>Microsoft YaHei</vt:lpstr>
      <vt:lpstr>Arial</vt:lpstr>
      <vt:lpstr>Simple Light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Windows 使用者</dc:creator>
  <cp:lastModifiedBy>USER</cp:lastModifiedBy>
  <cp:revision>131</cp:revision>
  <dcterms:created xsi:type="dcterms:W3CDTF">2024-03-06T05:58:04Z</dcterms:created>
  <dcterms:modified xsi:type="dcterms:W3CDTF">2025-04-24T02:59:40Z</dcterms:modified>
</cp:coreProperties>
</file>